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41"/>
  </p:notesMasterIdLst>
  <p:sldIdLst>
    <p:sldId id="257" r:id="rId2"/>
    <p:sldId id="256" r:id="rId3"/>
    <p:sldId id="265" r:id="rId4"/>
    <p:sldId id="266" r:id="rId5"/>
    <p:sldId id="272" r:id="rId6"/>
    <p:sldId id="267" r:id="rId7"/>
    <p:sldId id="290" r:id="rId8"/>
    <p:sldId id="285" r:id="rId9"/>
    <p:sldId id="274" r:id="rId10"/>
    <p:sldId id="296" r:id="rId11"/>
    <p:sldId id="275" r:id="rId12"/>
    <p:sldId id="276" r:id="rId13"/>
    <p:sldId id="288" r:id="rId14"/>
    <p:sldId id="287" r:id="rId15"/>
    <p:sldId id="289" r:id="rId16"/>
    <p:sldId id="281" r:id="rId17"/>
    <p:sldId id="282" r:id="rId18"/>
    <p:sldId id="299" r:id="rId19"/>
    <p:sldId id="301" r:id="rId20"/>
    <p:sldId id="300" r:id="rId21"/>
    <p:sldId id="298" r:id="rId22"/>
    <p:sldId id="302" r:id="rId23"/>
    <p:sldId id="297" r:id="rId24"/>
    <p:sldId id="286" r:id="rId25"/>
    <p:sldId id="284" r:id="rId26"/>
    <p:sldId id="295" r:id="rId27"/>
    <p:sldId id="292" r:id="rId28"/>
    <p:sldId id="293" r:id="rId29"/>
    <p:sldId id="294" r:id="rId30"/>
    <p:sldId id="278" r:id="rId31"/>
    <p:sldId id="291" r:id="rId32"/>
    <p:sldId id="273" r:id="rId33"/>
    <p:sldId id="258" r:id="rId34"/>
    <p:sldId id="263" r:id="rId35"/>
    <p:sldId id="262" r:id="rId36"/>
    <p:sldId id="269" r:id="rId37"/>
    <p:sldId id="259" r:id="rId38"/>
    <p:sldId id="260" r:id="rId39"/>
    <p:sldId id="261" r:id="rId4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005" autoAdjust="0"/>
    <p:restoredTop sz="93988" autoAdjust="0"/>
  </p:normalViewPr>
  <p:slideViewPr>
    <p:cSldViewPr snapToGrid="0">
      <p:cViewPr varScale="1">
        <p:scale>
          <a:sx n="86" d="100"/>
          <a:sy n="86" d="100"/>
        </p:scale>
        <p:origin x="59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3BFB16-0DF0-463C-8748-5F444A4D0FA6}" type="doc">
      <dgm:prSet loTypeId="urn:microsoft.com/office/officeart/2005/8/layout/hierarchy2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090629-AAF0-434F-B6DE-0288D91F1E46}">
      <dgm:prSet phldrT="[Text]" custT="1"/>
      <dgm:spPr/>
      <dgm:t>
        <a:bodyPr/>
        <a:lstStyle/>
        <a:p>
          <a:r>
            <a:rPr lang="en-US" sz="2800" dirty="0"/>
            <a:t>DATA</a:t>
          </a:r>
          <a:endParaRPr lang="en-US" sz="5700" dirty="0"/>
        </a:p>
      </dgm:t>
    </dgm:pt>
    <dgm:pt modelId="{C4465AF4-638E-403A-854F-1CBE07D735BC}" type="parTrans" cxnId="{AD43120F-7170-43DB-A9C7-F478777B0E14}">
      <dgm:prSet/>
      <dgm:spPr/>
      <dgm:t>
        <a:bodyPr/>
        <a:lstStyle/>
        <a:p>
          <a:endParaRPr lang="en-US"/>
        </a:p>
      </dgm:t>
    </dgm:pt>
    <dgm:pt modelId="{7510615B-8A4D-45F8-9BFE-61E0952784A2}" type="sibTrans" cxnId="{AD43120F-7170-43DB-A9C7-F478777B0E14}">
      <dgm:prSet/>
      <dgm:spPr/>
      <dgm:t>
        <a:bodyPr/>
        <a:lstStyle/>
        <a:p>
          <a:endParaRPr lang="en-US"/>
        </a:p>
      </dgm:t>
    </dgm:pt>
    <dgm:pt modelId="{03A95747-BBB0-4384-BACC-3F9519C1F7D3}">
      <dgm:prSet phldrT="[Text]" custT="1"/>
      <dgm:spPr/>
      <dgm:t>
        <a:bodyPr/>
        <a:lstStyle/>
        <a:p>
          <a:r>
            <a:rPr lang="en-US" sz="2400" dirty="0"/>
            <a:t>User Content filtering</a:t>
          </a:r>
        </a:p>
      </dgm:t>
    </dgm:pt>
    <dgm:pt modelId="{5D564786-AAB6-4E60-8C16-58EB4387039C}" type="parTrans" cxnId="{4ACA105D-DBF5-45EA-B04C-6A705424DE58}">
      <dgm:prSet/>
      <dgm:spPr/>
      <dgm:t>
        <a:bodyPr/>
        <a:lstStyle/>
        <a:p>
          <a:endParaRPr lang="en-US"/>
        </a:p>
      </dgm:t>
    </dgm:pt>
    <dgm:pt modelId="{D0EECAC8-0012-4B9B-B7DB-E86025EF6D06}" type="sibTrans" cxnId="{4ACA105D-DBF5-45EA-B04C-6A705424DE58}">
      <dgm:prSet/>
      <dgm:spPr/>
      <dgm:t>
        <a:bodyPr/>
        <a:lstStyle/>
        <a:p>
          <a:endParaRPr lang="en-US"/>
        </a:p>
      </dgm:t>
    </dgm:pt>
    <dgm:pt modelId="{A354D93E-F3FD-4E34-86C8-1D90C292839F}">
      <dgm:prSet phldrT="[Text]" custT="1"/>
      <dgm:spPr>
        <a:ln w="38100">
          <a:solidFill>
            <a:srgbClr val="00B050"/>
          </a:solidFill>
        </a:ln>
      </dgm:spPr>
      <dgm:t>
        <a:bodyPr/>
        <a:lstStyle/>
        <a:p>
          <a:r>
            <a:rPr lang="en-US" sz="2400" dirty="0"/>
            <a:t>Item Content filtering</a:t>
          </a:r>
        </a:p>
      </dgm:t>
    </dgm:pt>
    <dgm:pt modelId="{6B0109C7-BB38-4677-9A09-D3FC3E134AE0}" type="parTrans" cxnId="{53DC2C5F-DD8B-4B8F-962E-7A118B714221}">
      <dgm:prSet/>
      <dgm:spPr/>
      <dgm:t>
        <a:bodyPr/>
        <a:lstStyle/>
        <a:p>
          <a:endParaRPr lang="en-US"/>
        </a:p>
      </dgm:t>
    </dgm:pt>
    <dgm:pt modelId="{ADA5C6BC-4269-483E-B1B2-4F6D4D424B2A}" type="sibTrans" cxnId="{53DC2C5F-DD8B-4B8F-962E-7A118B714221}">
      <dgm:prSet/>
      <dgm:spPr/>
      <dgm:t>
        <a:bodyPr/>
        <a:lstStyle/>
        <a:p>
          <a:endParaRPr lang="en-US"/>
        </a:p>
      </dgm:t>
    </dgm:pt>
    <dgm:pt modelId="{7D2FAE3F-AF85-42C4-8A12-D9A33E25E535}">
      <dgm:prSet custT="1"/>
      <dgm:spPr/>
      <dgm:t>
        <a:bodyPr/>
        <a:lstStyle/>
        <a:p>
          <a:r>
            <a:rPr lang="en-US" sz="2000" dirty="0"/>
            <a:t>Memory Based</a:t>
          </a:r>
        </a:p>
      </dgm:t>
    </dgm:pt>
    <dgm:pt modelId="{D2EADDFC-CDE3-4007-A303-06861903D177}" type="parTrans" cxnId="{1D831813-064E-4434-8424-AEB9538BEED1}">
      <dgm:prSet/>
      <dgm:spPr/>
      <dgm:t>
        <a:bodyPr/>
        <a:lstStyle/>
        <a:p>
          <a:endParaRPr lang="en-US"/>
        </a:p>
      </dgm:t>
    </dgm:pt>
    <dgm:pt modelId="{2357004A-7469-4BFB-97E8-F1D881D80041}" type="sibTrans" cxnId="{1D831813-064E-4434-8424-AEB9538BEED1}">
      <dgm:prSet/>
      <dgm:spPr/>
      <dgm:t>
        <a:bodyPr/>
        <a:lstStyle/>
        <a:p>
          <a:endParaRPr lang="en-US"/>
        </a:p>
      </dgm:t>
    </dgm:pt>
    <dgm:pt modelId="{B69DB630-F56C-4B62-AF81-B30F6D952ED2}">
      <dgm:prSet custT="1"/>
      <dgm:spPr/>
      <dgm:t>
        <a:bodyPr/>
        <a:lstStyle/>
        <a:p>
          <a:r>
            <a:rPr lang="en-US" sz="1800" dirty="0"/>
            <a:t>Model Based</a:t>
          </a:r>
        </a:p>
      </dgm:t>
    </dgm:pt>
    <dgm:pt modelId="{0E424333-9723-4671-8DF4-8E4E9B100911}" type="parTrans" cxnId="{5B78B3B5-264B-486C-AD32-94640880792F}">
      <dgm:prSet/>
      <dgm:spPr/>
      <dgm:t>
        <a:bodyPr/>
        <a:lstStyle/>
        <a:p>
          <a:endParaRPr lang="en-US"/>
        </a:p>
      </dgm:t>
    </dgm:pt>
    <dgm:pt modelId="{0EE1A6A5-3C07-4672-9B79-10CA9E4009D0}" type="sibTrans" cxnId="{5B78B3B5-264B-486C-AD32-94640880792F}">
      <dgm:prSet/>
      <dgm:spPr/>
      <dgm:t>
        <a:bodyPr/>
        <a:lstStyle/>
        <a:p>
          <a:endParaRPr lang="en-US"/>
        </a:p>
      </dgm:t>
    </dgm:pt>
    <dgm:pt modelId="{D69D6CE5-D368-4D78-83CA-3B5EEC52676F}">
      <dgm:prSet custT="1"/>
      <dgm:spPr>
        <a:ln w="38100">
          <a:solidFill>
            <a:srgbClr val="00B050"/>
          </a:solidFill>
        </a:ln>
      </dgm:spPr>
      <dgm:t>
        <a:bodyPr/>
        <a:lstStyle/>
        <a:p>
          <a:r>
            <a:rPr lang="en-US" sz="1800" dirty="0"/>
            <a:t>Memory Based</a:t>
          </a:r>
        </a:p>
      </dgm:t>
    </dgm:pt>
    <dgm:pt modelId="{211E565F-1A62-4409-AB92-07DCC58462B2}" type="parTrans" cxnId="{57AB7D2B-87BB-46CB-A77E-4F41F2FF445A}">
      <dgm:prSet/>
      <dgm:spPr/>
      <dgm:t>
        <a:bodyPr/>
        <a:lstStyle/>
        <a:p>
          <a:endParaRPr lang="en-US"/>
        </a:p>
      </dgm:t>
    </dgm:pt>
    <dgm:pt modelId="{60ABFAA5-FA06-4E4C-8CCB-5D561FCA7224}" type="sibTrans" cxnId="{57AB7D2B-87BB-46CB-A77E-4F41F2FF445A}">
      <dgm:prSet/>
      <dgm:spPr/>
      <dgm:t>
        <a:bodyPr/>
        <a:lstStyle/>
        <a:p>
          <a:endParaRPr lang="en-US"/>
        </a:p>
      </dgm:t>
    </dgm:pt>
    <dgm:pt modelId="{E7DC5DCC-F648-4033-8A7B-7867F851D13B}">
      <dgm:prSet custT="1"/>
      <dgm:spPr/>
      <dgm:t>
        <a:bodyPr/>
        <a:lstStyle/>
        <a:p>
          <a:r>
            <a:rPr lang="en-US" sz="1800" dirty="0"/>
            <a:t>Model Based</a:t>
          </a:r>
        </a:p>
      </dgm:t>
    </dgm:pt>
    <dgm:pt modelId="{03D62B4D-7BF9-4570-80CD-9C410550DC0E}" type="parTrans" cxnId="{BB807921-E91D-49B6-856C-8F487F0ADEC5}">
      <dgm:prSet/>
      <dgm:spPr/>
      <dgm:t>
        <a:bodyPr/>
        <a:lstStyle/>
        <a:p>
          <a:endParaRPr lang="en-US"/>
        </a:p>
      </dgm:t>
    </dgm:pt>
    <dgm:pt modelId="{F3993E8A-DC99-4636-9A3A-925ADD79E9A4}" type="sibTrans" cxnId="{BB807921-E91D-49B6-856C-8F487F0ADEC5}">
      <dgm:prSet/>
      <dgm:spPr/>
      <dgm:t>
        <a:bodyPr/>
        <a:lstStyle/>
        <a:p>
          <a:endParaRPr lang="en-US"/>
        </a:p>
      </dgm:t>
    </dgm:pt>
    <dgm:pt modelId="{C84DC86F-D488-4D49-BBCA-5506AD16E2E8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dirty="0"/>
            <a:t>Content Based</a:t>
          </a:r>
        </a:p>
      </dgm:t>
    </dgm:pt>
    <dgm:pt modelId="{01C39EBF-7293-4AA7-867E-8E35ED1FD9C5}" type="parTrans" cxnId="{3C347339-B40B-4F94-BD9B-5749614B71E0}">
      <dgm:prSet/>
      <dgm:spPr/>
      <dgm:t>
        <a:bodyPr/>
        <a:lstStyle/>
        <a:p>
          <a:endParaRPr lang="en-US"/>
        </a:p>
      </dgm:t>
    </dgm:pt>
    <dgm:pt modelId="{EF30EDCA-DA5E-4500-8365-DFC533EB50F3}" type="sibTrans" cxnId="{3C347339-B40B-4F94-BD9B-5749614B71E0}">
      <dgm:prSet/>
      <dgm:spPr/>
      <dgm:t>
        <a:bodyPr/>
        <a:lstStyle/>
        <a:p>
          <a:endParaRPr lang="en-US"/>
        </a:p>
      </dgm:t>
    </dgm:pt>
    <dgm:pt modelId="{76BE127D-4544-4007-A708-BD77804ABBC4}">
      <dgm:prSet custT="1"/>
      <dgm:spPr/>
      <dgm:t>
        <a:bodyPr/>
        <a:lstStyle/>
        <a:p>
          <a:r>
            <a:rPr lang="en-US" sz="1600" dirty="0"/>
            <a:t>Collaborative</a:t>
          </a:r>
        </a:p>
      </dgm:t>
    </dgm:pt>
    <dgm:pt modelId="{9879F6B0-FBD3-4993-A29B-1997DA3602AD}" type="parTrans" cxnId="{7E4261E8-148D-41AD-94E5-C870464D8283}">
      <dgm:prSet/>
      <dgm:spPr/>
      <dgm:t>
        <a:bodyPr/>
        <a:lstStyle/>
        <a:p>
          <a:endParaRPr lang="en-US"/>
        </a:p>
      </dgm:t>
    </dgm:pt>
    <dgm:pt modelId="{CB8CF8EE-8C96-4DDA-A0CC-7075789417A9}" type="sibTrans" cxnId="{7E4261E8-148D-41AD-94E5-C870464D8283}">
      <dgm:prSet/>
      <dgm:spPr/>
      <dgm:t>
        <a:bodyPr/>
        <a:lstStyle/>
        <a:p>
          <a:endParaRPr lang="en-US"/>
        </a:p>
      </dgm:t>
    </dgm:pt>
    <dgm:pt modelId="{0D3CFE40-50EE-4523-8822-3DB03A64B87A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/>
            <a:t>Content Based</a:t>
          </a:r>
        </a:p>
      </dgm:t>
    </dgm:pt>
    <dgm:pt modelId="{D9E6C68C-DFE6-46AC-B628-F5CACC4322BB}" type="parTrans" cxnId="{AF6347BA-B1FD-417B-B07B-2E454B089E6D}">
      <dgm:prSet/>
      <dgm:spPr/>
      <dgm:t>
        <a:bodyPr/>
        <a:lstStyle/>
        <a:p>
          <a:endParaRPr lang="en-US"/>
        </a:p>
      </dgm:t>
    </dgm:pt>
    <dgm:pt modelId="{19F13F54-1EBC-4196-B75C-51A253CD5340}" type="sibTrans" cxnId="{AF6347BA-B1FD-417B-B07B-2E454B089E6D}">
      <dgm:prSet/>
      <dgm:spPr/>
      <dgm:t>
        <a:bodyPr/>
        <a:lstStyle/>
        <a:p>
          <a:endParaRPr lang="en-US"/>
        </a:p>
      </dgm:t>
    </dgm:pt>
    <dgm:pt modelId="{BA4AB5D1-E164-4825-8A90-C0A668363D12}">
      <dgm:prSet custT="1"/>
      <dgm:spPr/>
      <dgm:t>
        <a:bodyPr/>
        <a:lstStyle/>
        <a:p>
          <a:r>
            <a:rPr lang="en-US" sz="1600" dirty="0"/>
            <a:t>Collaborative</a:t>
          </a:r>
        </a:p>
      </dgm:t>
    </dgm:pt>
    <dgm:pt modelId="{0C77C498-1CC9-4B4D-A1C3-787B630A951D}" type="parTrans" cxnId="{9FBD7838-EC20-4A00-B17D-2EC72D1EE0AD}">
      <dgm:prSet/>
      <dgm:spPr/>
      <dgm:t>
        <a:bodyPr/>
        <a:lstStyle/>
        <a:p>
          <a:endParaRPr lang="en-US"/>
        </a:p>
      </dgm:t>
    </dgm:pt>
    <dgm:pt modelId="{CA1C732E-4375-4828-8C3B-78CCC484FA59}" type="sibTrans" cxnId="{9FBD7838-EC20-4A00-B17D-2EC72D1EE0AD}">
      <dgm:prSet/>
      <dgm:spPr/>
      <dgm:t>
        <a:bodyPr/>
        <a:lstStyle/>
        <a:p>
          <a:endParaRPr lang="en-US"/>
        </a:p>
      </dgm:t>
    </dgm:pt>
    <dgm:pt modelId="{A35B720D-82AD-46B1-B05B-9A28F61D7F71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dirty="0"/>
            <a:t>Content Based</a:t>
          </a:r>
        </a:p>
      </dgm:t>
    </dgm:pt>
    <dgm:pt modelId="{DB90563C-5996-484B-95F6-F893E1B43193}" type="parTrans" cxnId="{1C139A0D-CC33-47FA-9830-A72E7EA849BB}">
      <dgm:prSet/>
      <dgm:spPr/>
      <dgm:t>
        <a:bodyPr/>
        <a:lstStyle/>
        <a:p>
          <a:endParaRPr lang="en-US"/>
        </a:p>
      </dgm:t>
    </dgm:pt>
    <dgm:pt modelId="{48590A46-70A2-4E6D-A8B6-53859084C073}" type="sibTrans" cxnId="{1C139A0D-CC33-47FA-9830-A72E7EA849BB}">
      <dgm:prSet/>
      <dgm:spPr/>
      <dgm:t>
        <a:bodyPr/>
        <a:lstStyle/>
        <a:p>
          <a:endParaRPr lang="en-US"/>
        </a:p>
      </dgm:t>
    </dgm:pt>
    <dgm:pt modelId="{5A1BF1DD-A2CF-40A6-B0D2-11CFA139EF2A}">
      <dgm:prSet custT="1"/>
      <dgm:spPr/>
      <dgm:t>
        <a:bodyPr/>
        <a:lstStyle/>
        <a:p>
          <a:r>
            <a:rPr lang="en-US" sz="1600" dirty="0"/>
            <a:t>Collaborative</a:t>
          </a:r>
        </a:p>
      </dgm:t>
    </dgm:pt>
    <dgm:pt modelId="{E6637A21-5B2D-4F81-B877-8E45D7827E8D}" type="parTrans" cxnId="{C9739409-0FA7-41FC-A28C-C1D89634A069}">
      <dgm:prSet/>
      <dgm:spPr/>
      <dgm:t>
        <a:bodyPr/>
        <a:lstStyle/>
        <a:p>
          <a:endParaRPr lang="en-US"/>
        </a:p>
      </dgm:t>
    </dgm:pt>
    <dgm:pt modelId="{CC9B6E4E-31F1-425E-BD57-72A62DE4F470}" type="sibTrans" cxnId="{C9739409-0FA7-41FC-A28C-C1D89634A069}">
      <dgm:prSet/>
      <dgm:spPr/>
      <dgm:t>
        <a:bodyPr/>
        <a:lstStyle/>
        <a:p>
          <a:endParaRPr lang="en-US"/>
        </a:p>
      </dgm:t>
    </dgm:pt>
    <dgm:pt modelId="{CA511D16-02CE-45A2-A0BB-B4B6437039BB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600" dirty="0"/>
            <a:t>Content Based</a:t>
          </a:r>
        </a:p>
      </dgm:t>
    </dgm:pt>
    <dgm:pt modelId="{81DF7A7A-4776-450C-A169-FD547BA24413}" type="parTrans" cxnId="{6959760C-CE47-4F19-BBE2-DD7C6E75FF21}">
      <dgm:prSet/>
      <dgm:spPr/>
      <dgm:t>
        <a:bodyPr/>
        <a:lstStyle/>
        <a:p>
          <a:endParaRPr lang="en-US"/>
        </a:p>
      </dgm:t>
    </dgm:pt>
    <dgm:pt modelId="{772B7BED-1400-475A-BCA5-129D7B191343}" type="sibTrans" cxnId="{6959760C-CE47-4F19-BBE2-DD7C6E75FF21}">
      <dgm:prSet/>
      <dgm:spPr/>
      <dgm:t>
        <a:bodyPr/>
        <a:lstStyle/>
        <a:p>
          <a:endParaRPr lang="en-US"/>
        </a:p>
      </dgm:t>
    </dgm:pt>
    <dgm:pt modelId="{715D4F29-D25D-462E-845A-C940F01F6BFF}">
      <dgm:prSet custT="1"/>
      <dgm:spPr/>
      <dgm:t>
        <a:bodyPr/>
        <a:lstStyle/>
        <a:p>
          <a:r>
            <a:rPr lang="en-US" sz="1600" dirty="0"/>
            <a:t>Collaborative</a:t>
          </a:r>
        </a:p>
      </dgm:t>
    </dgm:pt>
    <dgm:pt modelId="{832BDAA3-0FDB-46EB-95B6-E4D473C11725}" type="parTrans" cxnId="{B9C5D341-DB75-44D1-A2A9-E9799392D995}">
      <dgm:prSet/>
      <dgm:spPr/>
      <dgm:t>
        <a:bodyPr/>
        <a:lstStyle/>
        <a:p>
          <a:endParaRPr lang="en-US"/>
        </a:p>
      </dgm:t>
    </dgm:pt>
    <dgm:pt modelId="{62184289-F386-4E6D-A985-38718590BB60}" type="sibTrans" cxnId="{B9C5D341-DB75-44D1-A2A9-E9799392D995}">
      <dgm:prSet/>
      <dgm:spPr/>
      <dgm:t>
        <a:bodyPr/>
        <a:lstStyle/>
        <a:p>
          <a:endParaRPr lang="en-US"/>
        </a:p>
      </dgm:t>
    </dgm:pt>
    <dgm:pt modelId="{50FBB72F-9A82-4E05-9057-A5513B981D28}" type="pres">
      <dgm:prSet presAssocID="{CF3BFB16-0DF0-463C-8748-5F444A4D0FA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pPr rtl="1"/>
          <a:endParaRPr lang="he-IL"/>
        </a:p>
      </dgm:t>
    </dgm:pt>
    <dgm:pt modelId="{7A807D1F-7C48-4901-A4E8-D9D215912867}" type="pres">
      <dgm:prSet presAssocID="{FE090629-AAF0-434F-B6DE-0288D91F1E46}" presName="root1" presStyleCnt="0"/>
      <dgm:spPr/>
    </dgm:pt>
    <dgm:pt modelId="{E5707BFE-0E42-4C5E-BC7C-FAF0EEA093F3}" type="pres">
      <dgm:prSet presAssocID="{FE090629-AAF0-434F-B6DE-0288D91F1E46}" presName="LevelOneTextNode" presStyleLbl="node0" presStyleIdx="0" presStyleCnt="1" custScaleX="146410" custScaleY="133100" custLinFactX="-100000" custLinFactNeighborX="-145039" custLinFactNeighborY="2678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A4C62A55-EA36-4359-9A8D-670A89579083}" type="pres">
      <dgm:prSet presAssocID="{FE090629-AAF0-434F-B6DE-0288D91F1E46}" presName="level2hierChild" presStyleCnt="0"/>
      <dgm:spPr/>
    </dgm:pt>
    <dgm:pt modelId="{D6F02721-3123-4258-A528-F938B2837A74}" type="pres">
      <dgm:prSet presAssocID="{5D564786-AAB6-4E60-8C16-58EB4387039C}" presName="conn2-1" presStyleLbl="parChTrans1D2" presStyleIdx="0" presStyleCnt="2"/>
      <dgm:spPr/>
      <dgm:t>
        <a:bodyPr/>
        <a:lstStyle/>
        <a:p>
          <a:pPr rtl="1"/>
          <a:endParaRPr lang="he-IL"/>
        </a:p>
      </dgm:t>
    </dgm:pt>
    <dgm:pt modelId="{8BEC0822-B6B1-4789-B758-2DB85E3565C2}" type="pres">
      <dgm:prSet presAssocID="{5D564786-AAB6-4E60-8C16-58EB4387039C}" presName="connTx" presStyleLbl="parChTrans1D2" presStyleIdx="0" presStyleCnt="2"/>
      <dgm:spPr/>
      <dgm:t>
        <a:bodyPr/>
        <a:lstStyle/>
        <a:p>
          <a:pPr rtl="1"/>
          <a:endParaRPr lang="he-IL"/>
        </a:p>
      </dgm:t>
    </dgm:pt>
    <dgm:pt modelId="{C6D7FCA5-1215-42C1-9508-A8E8237B6C85}" type="pres">
      <dgm:prSet presAssocID="{03A95747-BBB0-4384-BACC-3F9519C1F7D3}" presName="root2" presStyleCnt="0"/>
      <dgm:spPr/>
    </dgm:pt>
    <dgm:pt modelId="{0226B61A-FBFB-4A21-BE4D-C56FEDA12685}" type="pres">
      <dgm:prSet presAssocID="{03A95747-BBB0-4384-BACC-3F9519C1F7D3}" presName="LevelTwoTextNode" presStyleLbl="node2" presStyleIdx="0" presStyleCnt="2" custAng="0" custScaleX="294738" custScaleY="146410" custLinFactX="-5134" custLinFactNeighborX="-100000" custLinFactNeighborY="-5356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D49EA58E-D074-457F-BC6C-05F76D1B77AB}" type="pres">
      <dgm:prSet presAssocID="{03A95747-BBB0-4384-BACC-3F9519C1F7D3}" presName="level3hierChild" presStyleCnt="0"/>
      <dgm:spPr/>
    </dgm:pt>
    <dgm:pt modelId="{670E59AE-2EF2-4E4A-B36B-E4211C5B2433}" type="pres">
      <dgm:prSet presAssocID="{D2EADDFC-CDE3-4007-A303-06861903D177}" presName="conn2-1" presStyleLbl="parChTrans1D3" presStyleIdx="0" presStyleCnt="4"/>
      <dgm:spPr/>
      <dgm:t>
        <a:bodyPr/>
        <a:lstStyle/>
        <a:p>
          <a:pPr rtl="1"/>
          <a:endParaRPr lang="he-IL"/>
        </a:p>
      </dgm:t>
    </dgm:pt>
    <dgm:pt modelId="{3AF2852F-EEAE-4E51-8800-64309CD49A77}" type="pres">
      <dgm:prSet presAssocID="{D2EADDFC-CDE3-4007-A303-06861903D177}" presName="connTx" presStyleLbl="parChTrans1D3" presStyleIdx="0" presStyleCnt="4"/>
      <dgm:spPr/>
      <dgm:t>
        <a:bodyPr/>
        <a:lstStyle/>
        <a:p>
          <a:pPr rtl="1"/>
          <a:endParaRPr lang="he-IL"/>
        </a:p>
      </dgm:t>
    </dgm:pt>
    <dgm:pt modelId="{17A4EF4E-8720-480A-943C-D0206610C113}" type="pres">
      <dgm:prSet presAssocID="{7D2FAE3F-AF85-42C4-8A12-D9A33E25E535}" presName="root2" presStyleCnt="0"/>
      <dgm:spPr/>
    </dgm:pt>
    <dgm:pt modelId="{3C35C96C-5FE1-4318-BAE6-7D4CC6E81E40}" type="pres">
      <dgm:prSet presAssocID="{7D2FAE3F-AF85-42C4-8A12-D9A33E25E535}" presName="LevelTwoTextNode" presStyleLbl="node3" presStyleIdx="0" presStyleCnt="4" custScaleX="146410" custLinFactNeighborX="-74091" custLinFactNeighborY="-357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861D8FA8-42C0-4CB6-A465-62EAFA58B86B}" type="pres">
      <dgm:prSet presAssocID="{7D2FAE3F-AF85-42C4-8A12-D9A33E25E535}" presName="level3hierChild" presStyleCnt="0"/>
      <dgm:spPr/>
    </dgm:pt>
    <dgm:pt modelId="{B682A3C9-60EB-49F3-806D-F81A4F4D0FE6}" type="pres">
      <dgm:prSet presAssocID="{01C39EBF-7293-4AA7-867E-8E35ED1FD9C5}" presName="conn2-1" presStyleLbl="parChTrans1D4" presStyleIdx="0" presStyleCnt="8"/>
      <dgm:spPr/>
      <dgm:t>
        <a:bodyPr/>
        <a:lstStyle/>
        <a:p>
          <a:pPr rtl="1"/>
          <a:endParaRPr lang="he-IL"/>
        </a:p>
      </dgm:t>
    </dgm:pt>
    <dgm:pt modelId="{56C46ED7-4492-4A7F-944D-798FC4DFF072}" type="pres">
      <dgm:prSet presAssocID="{01C39EBF-7293-4AA7-867E-8E35ED1FD9C5}" presName="connTx" presStyleLbl="parChTrans1D4" presStyleIdx="0" presStyleCnt="8"/>
      <dgm:spPr/>
      <dgm:t>
        <a:bodyPr/>
        <a:lstStyle/>
        <a:p>
          <a:pPr rtl="1"/>
          <a:endParaRPr lang="he-IL"/>
        </a:p>
      </dgm:t>
    </dgm:pt>
    <dgm:pt modelId="{0A44B28E-E343-4186-9922-1455E469FCBF}" type="pres">
      <dgm:prSet presAssocID="{C84DC86F-D488-4D49-BBCA-5506AD16E2E8}" presName="root2" presStyleCnt="0"/>
      <dgm:spPr/>
    </dgm:pt>
    <dgm:pt modelId="{CD4F0E14-3DBC-404B-B74B-468257B6B0A2}" type="pres">
      <dgm:prSet presAssocID="{C84DC86F-D488-4D49-BBCA-5506AD16E2E8}" presName="LevelTwoTextNode" presStyleLbl="node4" presStyleIdx="0" presStyleCnt="8" custScaleX="161051" custLinFactNeighborX="-5360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AB794295-74F1-4FBD-AC8F-11FB025799B8}" type="pres">
      <dgm:prSet presAssocID="{C84DC86F-D488-4D49-BBCA-5506AD16E2E8}" presName="level3hierChild" presStyleCnt="0"/>
      <dgm:spPr/>
    </dgm:pt>
    <dgm:pt modelId="{66F7BFCD-35D9-45F3-B417-E7D36BDB70AF}" type="pres">
      <dgm:prSet presAssocID="{9879F6B0-FBD3-4993-A29B-1997DA3602AD}" presName="conn2-1" presStyleLbl="parChTrans1D4" presStyleIdx="1" presStyleCnt="8"/>
      <dgm:spPr/>
      <dgm:t>
        <a:bodyPr/>
        <a:lstStyle/>
        <a:p>
          <a:pPr rtl="1"/>
          <a:endParaRPr lang="he-IL"/>
        </a:p>
      </dgm:t>
    </dgm:pt>
    <dgm:pt modelId="{8014F9CC-A78B-4FB6-9A4B-809E9C8E2F40}" type="pres">
      <dgm:prSet presAssocID="{9879F6B0-FBD3-4993-A29B-1997DA3602AD}" presName="connTx" presStyleLbl="parChTrans1D4" presStyleIdx="1" presStyleCnt="8"/>
      <dgm:spPr/>
      <dgm:t>
        <a:bodyPr/>
        <a:lstStyle/>
        <a:p>
          <a:pPr rtl="1"/>
          <a:endParaRPr lang="he-IL"/>
        </a:p>
      </dgm:t>
    </dgm:pt>
    <dgm:pt modelId="{8B0B55FC-5727-4471-9924-57FE3A8163F9}" type="pres">
      <dgm:prSet presAssocID="{76BE127D-4544-4007-A708-BD77804ABBC4}" presName="root2" presStyleCnt="0"/>
      <dgm:spPr/>
    </dgm:pt>
    <dgm:pt modelId="{8EB58B6B-AC43-4370-B417-219803A47A87}" type="pres">
      <dgm:prSet presAssocID="{76BE127D-4544-4007-A708-BD77804ABBC4}" presName="LevelTwoTextNode" presStyleLbl="node4" presStyleIdx="1" presStyleCnt="8" custScaleX="161051" custLinFactNeighborX="-5360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3589162D-9C65-4D97-B5EA-9A04ED2394E0}" type="pres">
      <dgm:prSet presAssocID="{76BE127D-4544-4007-A708-BD77804ABBC4}" presName="level3hierChild" presStyleCnt="0"/>
      <dgm:spPr/>
    </dgm:pt>
    <dgm:pt modelId="{E2B87A60-8E86-42B9-A9E4-48609DAED380}" type="pres">
      <dgm:prSet presAssocID="{0E424333-9723-4671-8DF4-8E4E9B100911}" presName="conn2-1" presStyleLbl="parChTrans1D3" presStyleIdx="1" presStyleCnt="4"/>
      <dgm:spPr/>
      <dgm:t>
        <a:bodyPr/>
        <a:lstStyle/>
        <a:p>
          <a:pPr rtl="1"/>
          <a:endParaRPr lang="he-IL"/>
        </a:p>
      </dgm:t>
    </dgm:pt>
    <dgm:pt modelId="{4EF7E6C9-609E-448D-AC4C-BC59C6821B90}" type="pres">
      <dgm:prSet presAssocID="{0E424333-9723-4671-8DF4-8E4E9B100911}" presName="connTx" presStyleLbl="parChTrans1D3" presStyleIdx="1" presStyleCnt="4"/>
      <dgm:spPr/>
      <dgm:t>
        <a:bodyPr/>
        <a:lstStyle/>
        <a:p>
          <a:pPr rtl="1"/>
          <a:endParaRPr lang="he-IL"/>
        </a:p>
      </dgm:t>
    </dgm:pt>
    <dgm:pt modelId="{3D425A14-E5CD-4DFE-84C1-EA3358C7928E}" type="pres">
      <dgm:prSet presAssocID="{B69DB630-F56C-4B62-AF81-B30F6D952ED2}" presName="root2" presStyleCnt="0"/>
      <dgm:spPr/>
    </dgm:pt>
    <dgm:pt modelId="{46E7EBE6-1C7F-425D-A301-C5A84249745F}" type="pres">
      <dgm:prSet presAssocID="{B69DB630-F56C-4B62-AF81-B30F6D952ED2}" presName="LevelTwoTextNode" presStyleLbl="node3" presStyleIdx="1" presStyleCnt="4" custScaleX="146410" custLinFactNeighborX="-74091" custLinFactNeighborY="-357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2D3D0764-B7AF-4A1B-B77E-63E5574C1C0C}" type="pres">
      <dgm:prSet presAssocID="{B69DB630-F56C-4B62-AF81-B30F6D952ED2}" presName="level3hierChild" presStyleCnt="0"/>
      <dgm:spPr/>
    </dgm:pt>
    <dgm:pt modelId="{6091F517-DEC1-468B-BE58-1B24A1CD5DE5}" type="pres">
      <dgm:prSet presAssocID="{D9E6C68C-DFE6-46AC-B628-F5CACC4322BB}" presName="conn2-1" presStyleLbl="parChTrans1D4" presStyleIdx="2" presStyleCnt="8"/>
      <dgm:spPr/>
      <dgm:t>
        <a:bodyPr/>
        <a:lstStyle/>
        <a:p>
          <a:pPr rtl="1"/>
          <a:endParaRPr lang="he-IL"/>
        </a:p>
      </dgm:t>
    </dgm:pt>
    <dgm:pt modelId="{3889E779-86C9-48FC-892E-BE235182FFD4}" type="pres">
      <dgm:prSet presAssocID="{D9E6C68C-DFE6-46AC-B628-F5CACC4322BB}" presName="connTx" presStyleLbl="parChTrans1D4" presStyleIdx="2" presStyleCnt="8"/>
      <dgm:spPr/>
      <dgm:t>
        <a:bodyPr/>
        <a:lstStyle/>
        <a:p>
          <a:pPr rtl="1"/>
          <a:endParaRPr lang="he-IL"/>
        </a:p>
      </dgm:t>
    </dgm:pt>
    <dgm:pt modelId="{75826E09-8E75-4483-8AF5-EE25A3EB7B2E}" type="pres">
      <dgm:prSet presAssocID="{0D3CFE40-50EE-4523-8822-3DB03A64B87A}" presName="root2" presStyleCnt="0"/>
      <dgm:spPr/>
    </dgm:pt>
    <dgm:pt modelId="{A836DF41-3B30-4B30-B6D5-F237165C56DC}" type="pres">
      <dgm:prSet presAssocID="{0D3CFE40-50EE-4523-8822-3DB03A64B87A}" presName="LevelTwoTextNode" presStyleLbl="node4" presStyleIdx="2" presStyleCnt="8" custScaleX="161051" custLinFactNeighborX="-5360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0E4654A5-56B8-4B66-8BB1-46846C11A949}" type="pres">
      <dgm:prSet presAssocID="{0D3CFE40-50EE-4523-8822-3DB03A64B87A}" presName="level3hierChild" presStyleCnt="0"/>
      <dgm:spPr/>
    </dgm:pt>
    <dgm:pt modelId="{A74F1185-20B8-48A3-A012-5F4F3CEFA4F8}" type="pres">
      <dgm:prSet presAssocID="{0C77C498-1CC9-4B4D-A1C3-787B630A951D}" presName="conn2-1" presStyleLbl="parChTrans1D4" presStyleIdx="3" presStyleCnt="8"/>
      <dgm:spPr/>
      <dgm:t>
        <a:bodyPr/>
        <a:lstStyle/>
        <a:p>
          <a:pPr rtl="1"/>
          <a:endParaRPr lang="he-IL"/>
        </a:p>
      </dgm:t>
    </dgm:pt>
    <dgm:pt modelId="{5A8DCEA7-A3A4-4EC5-ADC4-8A92704D3FAE}" type="pres">
      <dgm:prSet presAssocID="{0C77C498-1CC9-4B4D-A1C3-787B630A951D}" presName="connTx" presStyleLbl="parChTrans1D4" presStyleIdx="3" presStyleCnt="8"/>
      <dgm:spPr/>
      <dgm:t>
        <a:bodyPr/>
        <a:lstStyle/>
        <a:p>
          <a:pPr rtl="1"/>
          <a:endParaRPr lang="he-IL"/>
        </a:p>
      </dgm:t>
    </dgm:pt>
    <dgm:pt modelId="{80DF2411-86E4-48EB-A8D8-D2B2D1EF6165}" type="pres">
      <dgm:prSet presAssocID="{BA4AB5D1-E164-4825-8A90-C0A668363D12}" presName="root2" presStyleCnt="0"/>
      <dgm:spPr/>
    </dgm:pt>
    <dgm:pt modelId="{2E509B77-A186-4707-8469-9FAD8ACCF9A2}" type="pres">
      <dgm:prSet presAssocID="{BA4AB5D1-E164-4825-8A90-C0A668363D12}" presName="LevelTwoTextNode" presStyleLbl="node4" presStyleIdx="3" presStyleCnt="8" custScaleX="161051" custLinFactNeighborX="-5360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C51BA798-7473-40B1-B2B5-D8B503B724CD}" type="pres">
      <dgm:prSet presAssocID="{BA4AB5D1-E164-4825-8A90-C0A668363D12}" presName="level3hierChild" presStyleCnt="0"/>
      <dgm:spPr/>
    </dgm:pt>
    <dgm:pt modelId="{D8744BAE-1968-4DB5-BDC5-0217AA753B04}" type="pres">
      <dgm:prSet presAssocID="{6B0109C7-BB38-4677-9A09-D3FC3E134AE0}" presName="conn2-1" presStyleLbl="parChTrans1D2" presStyleIdx="1" presStyleCnt="2"/>
      <dgm:spPr/>
      <dgm:t>
        <a:bodyPr/>
        <a:lstStyle/>
        <a:p>
          <a:pPr rtl="1"/>
          <a:endParaRPr lang="he-IL"/>
        </a:p>
      </dgm:t>
    </dgm:pt>
    <dgm:pt modelId="{9BAB83B5-46A9-4C3D-B663-3ABDB33D5490}" type="pres">
      <dgm:prSet presAssocID="{6B0109C7-BB38-4677-9A09-D3FC3E134AE0}" presName="connTx" presStyleLbl="parChTrans1D2" presStyleIdx="1" presStyleCnt="2"/>
      <dgm:spPr/>
      <dgm:t>
        <a:bodyPr/>
        <a:lstStyle/>
        <a:p>
          <a:pPr rtl="1"/>
          <a:endParaRPr lang="he-IL"/>
        </a:p>
      </dgm:t>
    </dgm:pt>
    <dgm:pt modelId="{B1313DF1-7BA4-44AB-8F11-6C3F321D679D}" type="pres">
      <dgm:prSet presAssocID="{A354D93E-F3FD-4E34-86C8-1D90C292839F}" presName="root2" presStyleCnt="0"/>
      <dgm:spPr/>
    </dgm:pt>
    <dgm:pt modelId="{91D001D8-AADE-4BE4-B1CD-574FC2065307}" type="pres">
      <dgm:prSet presAssocID="{A354D93E-F3FD-4E34-86C8-1D90C292839F}" presName="LevelTwoTextNode" presStyleLbl="node2" presStyleIdx="1" presStyleCnt="2" custAng="0" custScaleX="289654" custScaleY="146410" custLinFactX="-5134" custLinFactNeighborX="-100000" custLinFactNeighborY="-5356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EF58158E-B65F-46BE-AF9B-5EF35DEB5198}" type="pres">
      <dgm:prSet presAssocID="{A354D93E-F3FD-4E34-86C8-1D90C292839F}" presName="level3hierChild" presStyleCnt="0"/>
      <dgm:spPr/>
    </dgm:pt>
    <dgm:pt modelId="{8045E85A-E16C-44B1-9DAF-973C2A1CB564}" type="pres">
      <dgm:prSet presAssocID="{211E565F-1A62-4409-AB92-07DCC58462B2}" presName="conn2-1" presStyleLbl="parChTrans1D3" presStyleIdx="2" presStyleCnt="4"/>
      <dgm:spPr/>
      <dgm:t>
        <a:bodyPr/>
        <a:lstStyle/>
        <a:p>
          <a:pPr rtl="1"/>
          <a:endParaRPr lang="he-IL"/>
        </a:p>
      </dgm:t>
    </dgm:pt>
    <dgm:pt modelId="{5FB25238-3E6F-4193-A532-82295769DB34}" type="pres">
      <dgm:prSet presAssocID="{211E565F-1A62-4409-AB92-07DCC58462B2}" presName="connTx" presStyleLbl="parChTrans1D3" presStyleIdx="2" presStyleCnt="4"/>
      <dgm:spPr/>
      <dgm:t>
        <a:bodyPr/>
        <a:lstStyle/>
        <a:p>
          <a:pPr rtl="1"/>
          <a:endParaRPr lang="he-IL"/>
        </a:p>
      </dgm:t>
    </dgm:pt>
    <dgm:pt modelId="{63181181-634A-4117-98BF-3B3990D8E37F}" type="pres">
      <dgm:prSet presAssocID="{D69D6CE5-D368-4D78-83CA-3B5EEC52676F}" presName="root2" presStyleCnt="0"/>
      <dgm:spPr/>
    </dgm:pt>
    <dgm:pt modelId="{9BF54746-282A-4F1D-B328-6A909A3D2F7C}" type="pres">
      <dgm:prSet presAssocID="{D69D6CE5-D368-4D78-83CA-3B5EEC52676F}" presName="LevelTwoTextNode" presStyleLbl="node3" presStyleIdx="2" presStyleCnt="4" custScaleX="146410" custLinFactNeighborX="-74091" custLinFactNeighborY="-357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E17E7BB-A661-4923-8FFA-F78C5E73A319}" type="pres">
      <dgm:prSet presAssocID="{D69D6CE5-D368-4D78-83CA-3B5EEC52676F}" presName="level3hierChild" presStyleCnt="0"/>
      <dgm:spPr/>
    </dgm:pt>
    <dgm:pt modelId="{BDF1D224-6758-4592-A429-6992AF44FC27}" type="pres">
      <dgm:prSet presAssocID="{DB90563C-5996-484B-95F6-F893E1B43193}" presName="conn2-1" presStyleLbl="parChTrans1D4" presStyleIdx="4" presStyleCnt="8"/>
      <dgm:spPr/>
      <dgm:t>
        <a:bodyPr/>
        <a:lstStyle/>
        <a:p>
          <a:pPr rtl="1"/>
          <a:endParaRPr lang="he-IL"/>
        </a:p>
      </dgm:t>
    </dgm:pt>
    <dgm:pt modelId="{A4FCAD8C-7FDF-4ABC-A574-8ADB526B22BB}" type="pres">
      <dgm:prSet presAssocID="{DB90563C-5996-484B-95F6-F893E1B43193}" presName="connTx" presStyleLbl="parChTrans1D4" presStyleIdx="4" presStyleCnt="8"/>
      <dgm:spPr/>
      <dgm:t>
        <a:bodyPr/>
        <a:lstStyle/>
        <a:p>
          <a:pPr rtl="1"/>
          <a:endParaRPr lang="he-IL"/>
        </a:p>
      </dgm:t>
    </dgm:pt>
    <dgm:pt modelId="{E664FC33-297C-47FC-ADDC-474141EC3D73}" type="pres">
      <dgm:prSet presAssocID="{A35B720D-82AD-46B1-B05B-9A28F61D7F71}" presName="root2" presStyleCnt="0"/>
      <dgm:spPr/>
    </dgm:pt>
    <dgm:pt modelId="{0DCCF95F-EE7A-43FB-B50D-1C69E6F14830}" type="pres">
      <dgm:prSet presAssocID="{A35B720D-82AD-46B1-B05B-9A28F61D7F71}" presName="LevelTwoTextNode" presStyleLbl="node4" presStyleIdx="4" presStyleCnt="8" custScaleX="16105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60FB55F-B279-48EA-B5A1-886CA1C44179}" type="pres">
      <dgm:prSet presAssocID="{A35B720D-82AD-46B1-B05B-9A28F61D7F71}" presName="level3hierChild" presStyleCnt="0"/>
      <dgm:spPr/>
    </dgm:pt>
    <dgm:pt modelId="{9141D284-06AE-4A54-B890-57D30717D933}" type="pres">
      <dgm:prSet presAssocID="{E6637A21-5B2D-4F81-B877-8E45D7827E8D}" presName="conn2-1" presStyleLbl="parChTrans1D4" presStyleIdx="5" presStyleCnt="8"/>
      <dgm:spPr/>
      <dgm:t>
        <a:bodyPr/>
        <a:lstStyle/>
        <a:p>
          <a:pPr rtl="1"/>
          <a:endParaRPr lang="he-IL"/>
        </a:p>
      </dgm:t>
    </dgm:pt>
    <dgm:pt modelId="{FF3AA340-1DFD-4894-86DA-31C7E46CB343}" type="pres">
      <dgm:prSet presAssocID="{E6637A21-5B2D-4F81-B877-8E45D7827E8D}" presName="connTx" presStyleLbl="parChTrans1D4" presStyleIdx="5" presStyleCnt="8"/>
      <dgm:spPr/>
      <dgm:t>
        <a:bodyPr/>
        <a:lstStyle/>
        <a:p>
          <a:pPr rtl="1"/>
          <a:endParaRPr lang="he-IL"/>
        </a:p>
      </dgm:t>
    </dgm:pt>
    <dgm:pt modelId="{DC3DE35C-26A3-40D0-B2DE-4B58E433BAD3}" type="pres">
      <dgm:prSet presAssocID="{5A1BF1DD-A2CF-40A6-B0D2-11CFA139EF2A}" presName="root2" presStyleCnt="0"/>
      <dgm:spPr/>
    </dgm:pt>
    <dgm:pt modelId="{50F83E9E-4A29-43D4-A62A-C1B98BBFE789}" type="pres">
      <dgm:prSet presAssocID="{5A1BF1DD-A2CF-40A6-B0D2-11CFA139EF2A}" presName="LevelTwoTextNode" presStyleLbl="node4" presStyleIdx="5" presStyleCnt="8" custScaleX="16105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7EAE434F-2AB2-4C1E-B658-4659377AB739}" type="pres">
      <dgm:prSet presAssocID="{5A1BF1DD-A2CF-40A6-B0D2-11CFA139EF2A}" presName="level3hierChild" presStyleCnt="0"/>
      <dgm:spPr/>
    </dgm:pt>
    <dgm:pt modelId="{D3E4FBD9-A6F0-470A-A2CD-CE80A8886433}" type="pres">
      <dgm:prSet presAssocID="{03D62B4D-7BF9-4570-80CD-9C410550DC0E}" presName="conn2-1" presStyleLbl="parChTrans1D3" presStyleIdx="3" presStyleCnt="4"/>
      <dgm:spPr/>
      <dgm:t>
        <a:bodyPr/>
        <a:lstStyle/>
        <a:p>
          <a:pPr rtl="1"/>
          <a:endParaRPr lang="he-IL"/>
        </a:p>
      </dgm:t>
    </dgm:pt>
    <dgm:pt modelId="{26A0D701-6938-4BD6-8D6D-E065CD725F3B}" type="pres">
      <dgm:prSet presAssocID="{03D62B4D-7BF9-4570-80CD-9C410550DC0E}" presName="connTx" presStyleLbl="parChTrans1D3" presStyleIdx="3" presStyleCnt="4"/>
      <dgm:spPr/>
      <dgm:t>
        <a:bodyPr/>
        <a:lstStyle/>
        <a:p>
          <a:pPr rtl="1"/>
          <a:endParaRPr lang="he-IL"/>
        </a:p>
      </dgm:t>
    </dgm:pt>
    <dgm:pt modelId="{99C419C8-06A5-43FB-A869-B400A708FB2E}" type="pres">
      <dgm:prSet presAssocID="{E7DC5DCC-F648-4033-8A7B-7867F851D13B}" presName="root2" presStyleCnt="0"/>
      <dgm:spPr/>
    </dgm:pt>
    <dgm:pt modelId="{36605150-5C39-4380-8E1A-5F75A7E74B1D}" type="pres">
      <dgm:prSet presAssocID="{E7DC5DCC-F648-4033-8A7B-7867F851D13B}" presName="LevelTwoTextNode" presStyleLbl="node3" presStyleIdx="3" presStyleCnt="4" custScaleX="146410" custLinFactNeighborX="-74091" custLinFactNeighborY="-357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46AA07F8-1555-4C20-93EB-B487237DB7C4}" type="pres">
      <dgm:prSet presAssocID="{E7DC5DCC-F648-4033-8A7B-7867F851D13B}" presName="level3hierChild" presStyleCnt="0"/>
      <dgm:spPr/>
    </dgm:pt>
    <dgm:pt modelId="{9C9F2A13-D8FF-46D4-A1F4-78C4CC5BE5A5}" type="pres">
      <dgm:prSet presAssocID="{81DF7A7A-4776-450C-A169-FD547BA24413}" presName="conn2-1" presStyleLbl="parChTrans1D4" presStyleIdx="6" presStyleCnt="8"/>
      <dgm:spPr/>
      <dgm:t>
        <a:bodyPr/>
        <a:lstStyle/>
        <a:p>
          <a:pPr rtl="1"/>
          <a:endParaRPr lang="he-IL"/>
        </a:p>
      </dgm:t>
    </dgm:pt>
    <dgm:pt modelId="{7D7F1607-ED30-4622-990E-D2A796EBEFE8}" type="pres">
      <dgm:prSet presAssocID="{81DF7A7A-4776-450C-A169-FD547BA24413}" presName="connTx" presStyleLbl="parChTrans1D4" presStyleIdx="6" presStyleCnt="8"/>
      <dgm:spPr/>
      <dgm:t>
        <a:bodyPr/>
        <a:lstStyle/>
        <a:p>
          <a:pPr rtl="1"/>
          <a:endParaRPr lang="he-IL"/>
        </a:p>
      </dgm:t>
    </dgm:pt>
    <dgm:pt modelId="{54300AE1-5A53-41D2-A32A-07CB74DCD56A}" type="pres">
      <dgm:prSet presAssocID="{CA511D16-02CE-45A2-A0BB-B4B6437039BB}" presName="root2" presStyleCnt="0"/>
      <dgm:spPr/>
    </dgm:pt>
    <dgm:pt modelId="{0DD4C78E-D250-4291-B4A1-B2D5BDAB7C7B}" type="pres">
      <dgm:prSet presAssocID="{CA511D16-02CE-45A2-A0BB-B4B6437039BB}" presName="LevelTwoTextNode" presStyleLbl="node4" presStyleIdx="6" presStyleCnt="8" custScaleX="16105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29D78045-96AD-45BE-B5EE-376D8F9358EF}" type="pres">
      <dgm:prSet presAssocID="{CA511D16-02CE-45A2-A0BB-B4B6437039BB}" presName="level3hierChild" presStyleCnt="0"/>
      <dgm:spPr/>
    </dgm:pt>
    <dgm:pt modelId="{8201CA1D-A080-432D-B710-8D39E6DEE7B9}" type="pres">
      <dgm:prSet presAssocID="{832BDAA3-0FDB-46EB-95B6-E4D473C11725}" presName="conn2-1" presStyleLbl="parChTrans1D4" presStyleIdx="7" presStyleCnt="8"/>
      <dgm:spPr/>
      <dgm:t>
        <a:bodyPr/>
        <a:lstStyle/>
        <a:p>
          <a:pPr rtl="1"/>
          <a:endParaRPr lang="he-IL"/>
        </a:p>
      </dgm:t>
    </dgm:pt>
    <dgm:pt modelId="{233B2FFC-EF95-4C11-9966-5CB3D6067286}" type="pres">
      <dgm:prSet presAssocID="{832BDAA3-0FDB-46EB-95B6-E4D473C11725}" presName="connTx" presStyleLbl="parChTrans1D4" presStyleIdx="7" presStyleCnt="8"/>
      <dgm:spPr/>
      <dgm:t>
        <a:bodyPr/>
        <a:lstStyle/>
        <a:p>
          <a:pPr rtl="1"/>
          <a:endParaRPr lang="he-IL"/>
        </a:p>
      </dgm:t>
    </dgm:pt>
    <dgm:pt modelId="{A495456B-DE82-47B2-ABF9-94A00F919DC5}" type="pres">
      <dgm:prSet presAssocID="{715D4F29-D25D-462E-845A-C940F01F6BFF}" presName="root2" presStyleCnt="0"/>
      <dgm:spPr/>
    </dgm:pt>
    <dgm:pt modelId="{F254C873-155A-43A8-9E53-926AA4B84825}" type="pres">
      <dgm:prSet presAssocID="{715D4F29-D25D-462E-845A-C940F01F6BFF}" presName="LevelTwoTextNode" presStyleLbl="node4" presStyleIdx="7" presStyleCnt="8" custScaleX="161051">
        <dgm:presLayoutVars>
          <dgm:chPref val="3"/>
        </dgm:presLayoutVars>
      </dgm:prSet>
      <dgm:spPr/>
      <dgm:t>
        <a:bodyPr/>
        <a:lstStyle/>
        <a:p>
          <a:pPr rtl="1"/>
          <a:endParaRPr lang="he-IL"/>
        </a:p>
      </dgm:t>
    </dgm:pt>
    <dgm:pt modelId="{C90D1A2F-B940-49A5-977C-CBDF8FDB94D8}" type="pres">
      <dgm:prSet presAssocID="{715D4F29-D25D-462E-845A-C940F01F6BFF}" presName="level3hierChild" presStyleCnt="0"/>
      <dgm:spPr/>
    </dgm:pt>
  </dgm:ptLst>
  <dgm:cxnLst>
    <dgm:cxn modelId="{C7F4644A-AFCF-48D7-8EE6-B952C880946F}" type="presOf" srcId="{D9E6C68C-DFE6-46AC-B628-F5CACC4322BB}" destId="{6091F517-DEC1-468B-BE58-1B24A1CD5DE5}" srcOrd="0" destOrd="0" presId="urn:microsoft.com/office/officeart/2005/8/layout/hierarchy2"/>
    <dgm:cxn modelId="{B92EDCAC-FF3F-4AB4-AD1E-2E1ACB8A68B2}" type="presOf" srcId="{C84DC86F-D488-4D49-BBCA-5506AD16E2E8}" destId="{CD4F0E14-3DBC-404B-B74B-468257B6B0A2}" srcOrd="0" destOrd="0" presId="urn:microsoft.com/office/officeart/2005/8/layout/hierarchy2"/>
    <dgm:cxn modelId="{3704DEA9-9AEB-4A73-A878-E98C01FF0ABE}" type="presOf" srcId="{0C77C498-1CC9-4B4D-A1C3-787B630A951D}" destId="{A74F1185-20B8-48A3-A012-5F4F3CEFA4F8}" srcOrd="0" destOrd="0" presId="urn:microsoft.com/office/officeart/2005/8/layout/hierarchy2"/>
    <dgm:cxn modelId="{C9739409-0FA7-41FC-A28C-C1D89634A069}" srcId="{D69D6CE5-D368-4D78-83CA-3B5EEC52676F}" destId="{5A1BF1DD-A2CF-40A6-B0D2-11CFA139EF2A}" srcOrd="1" destOrd="0" parTransId="{E6637A21-5B2D-4F81-B877-8E45D7827E8D}" sibTransId="{CC9B6E4E-31F1-425E-BD57-72A62DE4F470}"/>
    <dgm:cxn modelId="{B9C5D341-DB75-44D1-A2A9-E9799392D995}" srcId="{E7DC5DCC-F648-4033-8A7B-7867F851D13B}" destId="{715D4F29-D25D-462E-845A-C940F01F6BFF}" srcOrd="1" destOrd="0" parTransId="{832BDAA3-0FDB-46EB-95B6-E4D473C11725}" sibTransId="{62184289-F386-4E6D-A985-38718590BB60}"/>
    <dgm:cxn modelId="{B770F43C-052C-4929-81D6-042C27B3AA84}" type="presOf" srcId="{D2EADDFC-CDE3-4007-A303-06861903D177}" destId="{3AF2852F-EEAE-4E51-8800-64309CD49A77}" srcOrd="1" destOrd="0" presId="urn:microsoft.com/office/officeart/2005/8/layout/hierarchy2"/>
    <dgm:cxn modelId="{579A7696-B52C-45D6-93AB-16927EB2C552}" type="presOf" srcId="{5D564786-AAB6-4E60-8C16-58EB4387039C}" destId="{D6F02721-3123-4258-A528-F938B2837A74}" srcOrd="0" destOrd="0" presId="urn:microsoft.com/office/officeart/2005/8/layout/hierarchy2"/>
    <dgm:cxn modelId="{7E4261E8-148D-41AD-94E5-C870464D8283}" srcId="{7D2FAE3F-AF85-42C4-8A12-D9A33E25E535}" destId="{76BE127D-4544-4007-A708-BD77804ABBC4}" srcOrd="1" destOrd="0" parTransId="{9879F6B0-FBD3-4993-A29B-1997DA3602AD}" sibTransId="{CB8CF8EE-8C96-4DDA-A0CC-7075789417A9}"/>
    <dgm:cxn modelId="{55955F80-DB4D-4CE0-881B-1B05C9BF691F}" type="presOf" srcId="{0C77C498-1CC9-4B4D-A1C3-787B630A951D}" destId="{5A8DCEA7-A3A4-4EC5-ADC4-8A92704D3FAE}" srcOrd="1" destOrd="0" presId="urn:microsoft.com/office/officeart/2005/8/layout/hierarchy2"/>
    <dgm:cxn modelId="{D478A16C-2F63-4FB5-8136-ACCD52831581}" type="presOf" srcId="{715D4F29-D25D-462E-845A-C940F01F6BFF}" destId="{F254C873-155A-43A8-9E53-926AA4B84825}" srcOrd="0" destOrd="0" presId="urn:microsoft.com/office/officeart/2005/8/layout/hierarchy2"/>
    <dgm:cxn modelId="{AD43120F-7170-43DB-A9C7-F478777B0E14}" srcId="{CF3BFB16-0DF0-463C-8748-5F444A4D0FA6}" destId="{FE090629-AAF0-434F-B6DE-0288D91F1E46}" srcOrd="0" destOrd="0" parTransId="{C4465AF4-638E-403A-854F-1CBE07D735BC}" sibTransId="{7510615B-8A4D-45F8-9BFE-61E0952784A2}"/>
    <dgm:cxn modelId="{BB807921-E91D-49B6-856C-8F487F0ADEC5}" srcId="{A354D93E-F3FD-4E34-86C8-1D90C292839F}" destId="{E7DC5DCC-F648-4033-8A7B-7867F851D13B}" srcOrd="1" destOrd="0" parTransId="{03D62B4D-7BF9-4570-80CD-9C410550DC0E}" sibTransId="{F3993E8A-DC99-4636-9A3A-925ADD79E9A4}"/>
    <dgm:cxn modelId="{F98735B8-0D2D-4B25-9FD7-AF61969FA79A}" type="presOf" srcId="{211E565F-1A62-4409-AB92-07DCC58462B2}" destId="{5FB25238-3E6F-4193-A532-82295769DB34}" srcOrd="1" destOrd="0" presId="urn:microsoft.com/office/officeart/2005/8/layout/hierarchy2"/>
    <dgm:cxn modelId="{0B3FFD11-8027-4D47-82A6-BC53943365F3}" type="presOf" srcId="{03D62B4D-7BF9-4570-80CD-9C410550DC0E}" destId="{D3E4FBD9-A6F0-470A-A2CD-CE80A8886433}" srcOrd="0" destOrd="0" presId="urn:microsoft.com/office/officeart/2005/8/layout/hierarchy2"/>
    <dgm:cxn modelId="{27CB212E-F754-42B7-A2F6-7D71840F9A12}" type="presOf" srcId="{5D564786-AAB6-4E60-8C16-58EB4387039C}" destId="{8BEC0822-B6B1-4789-B758-2DB85E3565C2}" srcOrd="1" destOrd="0" presId="urn:microsoft.com/office/officeart/2005/8/layout/hierarchy2"/>
    <dgm:cxn modelId="{25F631DB-CEF3-499F-A6DF-C732DB47BC3E}" type="presOf" srcId="{B69DB630-F56C-4B62-AF81-B30F6D952ED2}" destId="{46E7EBE6-1C7F-425D-A301-C5A84249745F}" srcOrd="0" destOrd="0" presId="urn:microsoft.com/office/officeart/2005/8/layout/hierarchy2"/>
    <dgm:cxn modelId="{BE4E433E-0635-4080-A760-AB8CDA7BE4FB}" type="presOf" srcId="{6B0109C7-BB38-4677-9A09-D3FC3E134AE0}" destId="{9BAB83B5-46A9-4C3D-B663-3ABDB33D5490}" srcOrd="1" destOrd="0" presId="urn:microsoft.com/office/officeart/2005/8/layout/hierarchy2"/>
    <dgm:cxn modelId="{CD0018E1-3F8F-4FCE-B8A1-0276E49279EB}" type="presOf" srcId="{832BDAA3-0FDB-46EB-95B6-E4D473C11725}" destId="{233B2FFC-EF95-4C11-9966-5CB3D6067286}" srcOrd="1" destOrd="0" presId="urn:microsoft.com/office/officeart/2005/8/layout/hierarchy2"/>
    <dgm:cxn modelId="{AF6347BA-B1FD-417B-B07B-2E454B089E6D}" srcId="{B69DB630-F56C-4B62-AF81-B30F6D952ED2}" destId="{0D3CFE40-50EE-4523-8822-3DB03A64B87A}" srcOrd="0" destOrd="0" parTransId="{D9E6C68C-DFE6-46AC-B628-F5CACC4322BB}" sibTransId="{19F13F54-1EBC-4196-B75C-51A253CD5340}"/>
    <dgm:cxn modelId="{89604FEE-CD62-4013-B107-E01F3F022E1A}" type="presOf" srcId="{D9E6C68C-DFE6-46AC-B628-F5CACC4322BB}" destId="{3889E779-86C9-48FC-892E-BE235182FFD4}" srcOrd="1" destOrd="0" presId="urn:microsoft.com/office/officeart/2005/8/layout/hierarchy2"/>
    <dgm:cxn modelId="{51AEB5E4-A8D9-4A47-98AE-0CEE7386CE14}" type="presOf" srcId="{81DF7A7A-4776-450C-A169-FD547BA24413}" destId="{7D7F1607-ED30-4622-990E-D2A796EBEFE8}" srcOrd="1" destOrd="0" presId="urn:microsoft.com/office/officeart/2005/8/layout/hierarchy2"/>
    <dgm:cxn modelId="{4ACA105D-DBF5-45EA-B04C-6A705424DE58}" srcId="{FE090629-AAF0-434F-B6DE-0288D91F1E46}" destId="{03A95747-BBB0-4384-BACC-3F9519C1F7D3}" srcOrd="0" destOrd="0" parTransId="{5D564786-AAB6-4E60-8C16-58EB4387039C}" sibTransId="{D0EECAC8-0012-4B9B-B7DB-E86025EF6D06}"/>
    <dgm:cxn modelId="{6959760C-CE47-4F19-BBE2-DD7C6E75FF21}" srcId="{E7DC5DCC-F648-4033-8A7B-7867F851D13B}" destId="{CA511D16-02CE-45A2-A0BB-B4B6437039BB}" srcOrd="0" destOrd="0" parTransId="{81DF7A7A-4776-450C-A169-FD547BA24413}" sibTransId="{772B7BED-1400-475A-BCA5-129D7B191343}"/>
    <dgm:cxn modelId="{050438D2-31B3-4F79-9F23-E5DA18027D05}" type="presOf" srcId="{03A95747-BBB0-4384-BACC-3F9519C1F7D3}" destId="{0226B61A-FBFB-4A21-BE4D-C56FEDA12685}" srcOrd="0" destOrd="0" presId="urn:microsoft.com/office/officeart/2005/8/layout/hierarchy2"/>
    <dgm:cxn modelId="{1C139A0D-CC33-47FA-9830-A72E7EA849BB}" srcId="{D69D6CE5-D368-4D78-83CA-3B5EEC52676F}" destId="{A35B720D-82AD-46B1-B05B-9A28F61D7F71}" srcOrd="0" destOrd="0" parTransId="{DB90563C-5996-484B-95F6-F893E1B43193}" sibTransId="{48590A46-70A2-4E6D-A8B6-53859084C073}"/>
    <dgm:cxn modelId="{1C3CC435-ABD2-4AAD-B040-303089EF8B0F}" type="presOf" srcId="{01C39EBF-7293-4AA7-867E-8E35ED1FD9C5}" destId="{56C46ED7-4492-4A7F-944D-798FC4DFF072}" srcOrd="1" destOrd="0" presId="urn:microsoft.com/office/officeart/2005/8/layout/hierarchy2"/>
    <dgm:cxn modelId="{932124E5-0D8D-46E3-86B9-9ADF9AD03FAB}" type="presOf" srcId="{E7DC5DCC-F648-4033-8A7B-7867F851D13B}" destId="{36605150-5C39-4380-8E1A-5F75A7E74B1D}" srcOrd="0" destOrd="0" presId="urn:microsoft.com/office/officeart/2005/8/layout/hierarchy2"/>
    <dgm:cxn modelId="{9FBD7838-EC20-4A00-B17D-2EC72D1EE0AD}" srcId="{B69DB630-F56C-4B62-AF81-B30F6D952ED2}" destId="{BA4AB5D1-E164-4825-8A90-C0A668363D12}" srcOrd="1" destOrd="0" parTransId="{0C77C498-1CC9-4B4D-A1C3-787B630A951D}" sibTransId="{CA1C732E-4375-4828-8C3B-78CCC484FA59}"/>
    <dgm:cxn modelId="{57AB7D2B-87BB-46CB-A77E-4F41F2FF445A}" srcId="{A354D93E-F3FD-4E34-86C8-1D90C292839F}" destId="{D69D6CE5-D368-4D78-83CA-3B5EEC52676F}" srcOrd="0" destOrd="0" parTransId="{211E565F-1A62-4409-AB92-07DCC58462B2}" sibTransId="{60ABFAA5-FA06-4E4C-8CCB-5D561FCA7224}"/>
    <dgm:cxn modelId="{02EE3E41-CF9D-4AB2-A6E1-9277411FA68B}" type="presOf" srcId="{D69D6CE5-D368-4D78-83CA-3B5EEC52676F}" destId="{9BF54746-282A-4F1D-B328-6A909A3D2F7C}" srcOrd="0" destOrd="0" presId="urn:microsoft.com/office/officeart/2005/8/layout/hierarchy2"/>
    <dgm:cxn modelId="{3C347339-B40B-4F94-BD9B-5749614B71E0}" srcId="{7D2FAE3F-AF85-42C4-8A12-D9A33E25E535}" destId="{C84DC86F-D488-4D49-BBCA-5506AD16E2E8}" srcOrd="0" destOrd="0" parTransId="{01C39EBF-7293-4AA7-867E-8E35ED1FD9C5}" sibTransId="{EF30EDCA-DA5E-4500-8365-DFC533EB50F3}"/>
    <dgm:cxn modelId="{CBD57596-A27A-4B68-B4A0-8BDEB9E2DC45}" type="presOf" srcId="{0D3CFE40-50EE-4523-8822-3DB03A64B87A}" destId="{A836DF41-3B30-4B30-B6D5-F237165C56DC}" srcOrd="0" destOrd="0" presId="urn:microsoft.com/office/officeart/2005/8/layout/hierarchy2"/>
    <dgm:cxn modelId="{78BC08EC-0529-4C11-9EDE-A4EBF830A3F4}" type="presOf" srcId="{5A1BF1DD-A2CF-40A6-B0D2-11CFA139EF2A}" destId="{50F83E9E-4A29-43D4-A62A-C1B98BBFE789}" srcOrd="0" destOrd="0" presId="urn:microsoft.com/office/officeart/2005/8/layout/hierarchy2"/>
    <dgm:cxn modelId="{5F795274-E96E-4034-8AAC-D59E4B3ED9F4}" type="presOf" srcId="{FE090629-AAF0-434F-B6DE-0288D91F1E46}" destId="{E5707BFE-0E42-4C5E-BC7C-FAF0EEA093F3}" srcOrd="0" destOrd="0" presId="urn:microsoft.com/office/officeart/2005/8/layout/hierarchy2"/>
    <dgm:cxn modelId="{5B8080BD-C5DB-4147-BECD-034CEBDE75DE}" type="presOf" srcId="{01C39EBF-7293-4AA7-867E-8E35ED1FD9C5}" destId="{B682A3C9-60EB-49F3-806D-F81A4F4D0FE6}" srcOrd="0" destOrd="0" presId="urn:microsoft.com/office/officeart/2005/8/layout/hierarchy2"/>
    <dgm:cxn modelId="{1729B933-5376-4A89-90E4-9B442F72AEDD}" type="presOf" srcId="{81DF7A7A-4776-450C-A169-FD547BA24413}" destId="{9C9F2A13-D8FF-46D4-A1F4-78C4CC5BE5A5}" srcOrd="0" destOrd="0" presId="urn:microsoft.com/office/officeart/2005/8/layout/hierarchy2"/>
    <dgm:cxn modelId="{5B259AD5-0399-41CA-A713-4E1F98047935}" type="presOf" srcId="{CA511D16-02CE-45A2-A0BB-B4B6437039BB}" destId="{0DD4C78E-D250-4291-B4A1-B2D5BDAB7C7B}" srcOrd="0" destOrd="0" presId="urn:microsoft.com/office/officeart/2005/8/layout/hierarchy2"/>
    <dgm:cxn modelId="{53DC2C5F-DD8B-4B8F-962E-7A118B714221}" srcId="{FE090629-AAF0-434F-B6DE-0288D91F1E46}" destId="{A354D93E-F3FD-4E34-86C8-1D90C292839F}" srcOrd="1" destOrd="0" parTransId="{6B0109C7-BB38-4677-9A09-D3FC3E134AE0}" sibTransId="{ADA5C6BC-4269-483E-B1B2-4F6D4D424B2A}"/>
    <dgm:cxn modelId="{5D6E4158-C72D-4185-88A5-2E9DBDF5B08C}" type="presOf" srcId="{A354D93E-F3FD-4E34-86C8-1D90C292839F}" destId="{91D001D8-AADE-4BE4-B1CD-574FC2065307}" srcOrd="0" destOrd="0" presId="urn:microsoft.com/office/officeart/2005/8/layout/hierarchy2"/>
    <dgm:cxn modelId="{38618F93-AA5D-40C5-B75A-5B469F1B5109}" type="presOf" srcId="{6B0109C7-BB38-4677-9A09-D3FC3E134AE0}" destId="{D8744BAE-1968-4DB5-BDC5-0217AA753B04}" srcOrd="0" destOrd="0" presId="urn:microsoft.com/office/officeart/2005/8/layout/hierarchy2"/>
    <dgm:cxn modelId="{1D4E6C12-AC33-49C8-BD86-241A14B4BA4C}" type="presOf" srcId="{832BDAA3-0FDB-46EB-95B6-E4D473C11725}" destId="{8201CA1D-A080-432D-B710-8D39E6DEE7B9}" srcOrd="0" destOrd="0" presId="urn:microsoft.com/office/officeart/2005/8/layout/hierarchy2"/>
    <dgm:cxn modelId="{08E2606B-3D50-4957-B7E4-C589BC625FDF}" type="presOf" srcId="{E6637A21-5B2D-4F81-B877-8E45D7827E8D}" destId="{FF3AA340-1DFD-4894-86DA-31C7E46CB343}" srcOrd="1" destOrd="0" presId="urn:microsoft.com/office/officeart/2005/8/layout/hierarchy2"/>
    <dgm:cxn modelId="{0CB6DCEE-B7EC-40B7-B80B-F6ACF7104BC9}" type="presOf" srcId="{A35B720D-82AD-46B1-B05B-9A28F61D7F71}" destId="{0DCCF95F-EE7A-43FB-B50D-1C69E6F14830}" srcOrd="0" destOrd="0" presId="urn:microsoft.com/office/officeart/2005/8/layout/hierarchy2"/>
    <dgm:cxn modelId="{A034763E-1467-471D-BB19-1DE4103F13FE}" type="presOf" srcId="{0E424333-9723-4671-8DF4-8E4E9B100911}" destId="{E2B87A60-8E86-42B9-A9E4-48609DAED380}" srcOrd="0" destOrd="0" presId="urn:microsoft.com/office/officeart/2005/8/layout/hierarchy2"/>
    <dgm:cxn modelId="{DD31BBF8-1E21-4B82-A1B8-843119C946CB}" type="presOf" srcId="{7D2FAE3F-AF85-42C4-8A12-D9A33E25E535}" destId="{3C35C96C-5FE1-4318-BAE6-7D4CC6E81E40}" srcOrd="0" destOrd="0" presId="urn:microsoft.com/office/officeart/2005/8/layout/hierarchy2"/>
    <dgm:cxn modelId="{F5AE331C-A49B-4ABF-84B9-388EF067D7BD}" type="presOf" srcId="{211E565F-1A62-4409-AB92-07DCC58462B2}" destId="{8045E85A-E16C-44B1-9DAF-973C2A1CB564}" srcOrd="0" destOrd="0" presId="urn:microsoft.com/office/officeart/2005/8/layout/hierarchy2"/>
    <dgm:cxn modelId="{CCED2DEE-3441-440B-B3FF-5989804D3C08}" type="presOf" srcId="{0E424333-9723-4671-8DF4-8E4E9B100911}" destId="{4EF7E6C9-609E-448D-AC4C-BC59C6821B90}" srcOrd="1" destOrd="0" presId="urn:microsoft.com/office/officeart/2005/8/layout/hierarchy2"/>
    <dgm:cxn modelId="{94B575AE-51DD-4B5A-BFB0-438377CB7F42}" type="presOf" srcId="{BA4AB5D1-E164-4825-8A90-C0A668363D12}" destId="{2E509B77-A186-4707-8469-9FAD8ACCF9A2}" srcOrd="0" destOrd="0" presId="urn:microsoft.com/office/officeart/2005/8/layout/hierarchy2"/>
    <dgm:cxn modelId="{EF980F8E-C6D0-4E8D-83D5-9708AC7660F4}" type="presOf" srcId="{9879F6B0-FBD3-4993-A29B-1997DA3602AD}" destId="{8014F9CC-A78B-4FB6-9A4B-809E9C8E2F40}" srcOrd="1" destOrd="0" presId="urn:microsoft.com/office/officeart/2005/8/layout/hierarchy2"/>
    <dgm:cxn modelId="{2480FED4-1C37-4970-B755-26D8DE4FA964}" type="presOf" srcId="{03D62B4D-7BF9-4570-80CD-9C410550DC0E}" destId="{26A0D701-6938-4BD6-8D6D-E065CD725F3B}" srcOrd="1" destOrd="0" presId="urn:microsoft.com/office/officeart/2005/8/layout/hierarchy2"/>
    <dgm:cxn modelId="{5B78B3B5-264B-486C-AD32-94640880792F}" srcId="{03A95747-BBB0-4384-BACC-3F9519C1F7D3}" destId="{B69DB630-F56C-4B62-AF81-B30F6D952ED2}" srcOrd="1" destOrd="0" parTransId="{0E424333-9723-4671-8DF4-8E4E9B100911}" sibTransId="{0EE1A6A5-3C07-4672-9B79-10CA9E4009D0}"/>
    <dgm:cxn modelId="{633434C3-ACBD-42DC-8556-2A8BC7DAEF66}" type="presOf" srcId="{CF3BFB16-0DF0-463C-8748-5F444A4D0FA6}" destId="{50FBB72F-9A82-4E05-9057-A5513B981D28}" srcOrd="0" destOrd="0" presId="urn:microsoft.com/office/officeart/2005/8/layout/hierarchy2"/>
    <dgm:cxn modelId="{254DFA50-908A-4BCC-A135-7A9190C82DB1}" type="presOf" srcId="{76BE127D-4544-4007-A708-BD77804ABBC4}" destId="{8EB58B6B-AC43-4370-B417-219803A47A87}" srcOrd="0" destOrd="0" presId="urn:microsoft.com/office/officeart/2005/8/layout/hierarchy2"/>
    <dgm:cxn modelId="{E15ECE47-1EBF-49BB-A548-D002D89DAC53}" type="presOf" srcId="{D2EADDFC-CDE3-4007-A303-06861903D177}" destId="{670E59AE-2EF2-4E4A-B36B-E4211C5B2433}" srcOrd="0" destOrd="0" presId="urn:microsoft.com/office/officeart/2005/8/layout/hierarchy2"/>
    <dgm:cxn modelId="{1D831813-064E-4434-8424-AEB9538BEED1}" srcId="{03A95747-BBB0-4384-BACC-3F9519C1F7D3}" destId="{7D2FAE3F-AF85-42C4-8A12-D9A33E25E535}" srcOrd="0" destOrd="0" parTransId="{D2EADDFC-CDE3-4007-A303-06861903D177}" sibTransId="{2357004A-7469-4BFB-97E8-F1D881D80041}"/>
    <dgm:cxn modelId="{B0F36DA7-BAFC-4935-8294-ECC683FDE437}" type="presOf" srcId="{E6637A21-5B2D-4F81-B877-8E45D7827E8D}" destId="{9141D284-06AE-4A54-B890-57D30717D933}" srcOrd="0" destOrd="0" presId="urn:microsoft.com/office/officeart/2005/8/layout/hierarchy2"/>
    <dgm:cxn modelId="{94F4560E-E875-47BD-8E89-ABA51E8B5A91}" type="presOf" srcId="{9879F6B0-FBD3-4993-A29B-1997DA3602AD}" destId="{66F7BFCD-35D9-45F3-B417-E7D36BDB70AF}" srcOrd="0" destOrd="0" presId="urn:microsoft.com/office/officeart/2005/8/layout/hierarchy2"/>
    <dgm:cxn modelId="{42C7C09A-ADBD-43E8-A4F0-BCC5D93FFE28}" type="presOf" srcId="{DB90563C-5996-484B-95F6-F893E1B43193}" destId="{BDF1D224-6758-4592-A429-6992AF44FC27}" srcOrd="0" destOrd="0" presId="urn:microsoft.com/office/officeart/2005/8/layout/hierarchy2"/>
    <dgm:cxn modelId="{350FD9B0-6349-4430-B3D6-91FF7613FA04}" type="presOf" srcId="{DB90563C-5996-484B-95F6-F893E1B43193}" destId="{A4FCAD8C-7FDF-4ABC-A574-8ADB526B22BB}" srcOrd="1" destOrd="0" presId="urn:microsoft.com/office/officeart/2005/8/layout/hierarchy2"/>
    <dgm:cxn modelId="{CE02CAAC-B786-4C73-AEEA-EFDD3E64C9DA}" type="presParOf" srcId="{50FBB72F-9A82-4E05-9057-A5513B981D28}" destId="{7A807D1F-7C48-4901-A4E8-D9D215912867}" srcOrd="0" destOrd="0" presId="urn:microsoft.com/office/officeart/2005/8/layout/hierarchy2"/>
    <dgm:cxn modelId="{FBFBB876-5283-473F-A154-01F4CFBF5CDF}" type="presParOf" srcId="{7A807D1F-7C48-4901-A4E8-D9D215912867}" destId="{E5707BFE-0E42-4C5E-BC7C-FAF0EEA093F3}" srcOrd="0" destOrd="0" presId="urn:microsoft.com/office/officeart/2005/8/layout/hierarchy2"/>
    <dgm:cxn modelId="{34D8E257-3B8F-41A6-B638-1188417505B4}" type="presParOf" srcId="{7A807D1F-7C48-4901-A4E8-D9D215912867}" destId="{A4C62A55-EA36-4359-9A8D-670A89579083}" srcOrd="1" destOrd="0" presId="urn:microsoft.com/office/officeart/2005/8/layout/hierarchy2"/>
    <dgm:cxn modelId="{54DA2510-BBA3-45DB-8E84-1CF04D3BDC0E}" type="presParOf" srcId="{A4C62A55-EA36-4359-9A8D-670A89579083}" destId="{D6F02721-3123-4258-A528-F938B2837A74}" srcOrd="0" destOrd="0" presId="urn:microsoft.com/office/officeart/2005/8/layout/hierarchy2"/>
    <dgm:cxn modelId="{9E3CA99C-D02A-45C8-8C58-758A86DDC3D8}" type="presParOf" srcId="{D6F02721-3123-4258-A528-F938B2837A74}" destId="{8BEC0822-B6B1-4789-B758-2DB85E3565C2}" srcOrd="0" destOrd="0" presId="urn:microsoft.com/office/officeart/2005/8/layout/hierarchy2"/>
    <dgm:cxn modelId="{EF90DBC2-DE50-4BA1-82B8-AE2830566402}" type="presParOf" srcId="{A4C62A55-EA36-4359-9A8D-670A89579083}" destId="{C6D7FCA5-1215-42C1-9508-A8E8237B6C85}" srcOrd="1" destOrd="0" presId="urn:microsoft.com/office/officeart/2005/8/layout/hierarchy2"/>
    <dgm:cxn modelId="{1BB91231-6ABB-42FF-A224-5E5B190E2036}" type="presParOf" srcId="{C6D7FCA5-1215-42C1-9508-A8E8237B6C85}" destId="{0226B61A-FBFB-4A21-BE4D-C56FEDA12685}" srcOrd="0" destOrd="0" presId="urn:microsoft.com/office/officeart/2005/8/layout/hierarchy2"/>
    <dgm:cxn modelId="{C8B0846D-21C4-41E5-AC1D-33C2B1F8FBCA}" type="presParOf" srcId="{C6D7FCA5-1215-42C1-9508-A8E8237B6C85}" destId="{D49EA58E-D074-457F-BC6C-05F76D1B77AB}" srcOrd="1" destOrd="0" presId="urn:microsoft.com/office/officeart/2005/8/layout/hierarchy2"/>
    <dgm:cxn modelId="{B26F9D98-28FE-45FC-A1BE-0F4C341116EE}" type="presParOf" srcId="{D49EA58E-D074-457F-BC6C-05F76D1B77AB}" destId="{670E59AE-2EF2-4E4A-B36B-E4211C5B2433}" srcOrd="0" destOrd="0" presId="urn:microsoft.com/office/officeart/2005/8/layout/hierarchy2"/>
    <dgm:cxn modelId="{DB03F550-B2FF-4DF8-A5D4-E90B6EA8F3E6}" type="presParOf" srcId="{670E59AE-2EF2-4E4A-B36B-E4211C5B2433}" destId="{3AF2852F-EEAE-4E51-8800-64309CD49A77}" srcOrd="0" destOrd="0" presId="urn:microsoft.com/office/officeart/2005/8/layout/hierarchy2"/>
    <dgm:cxn modelId="{325AD75E-4A2E-451E-B9EB-0D1EEDF670FE}" type="presParOf" srcId="{D49EA58E-D074-457F-BC6C-05F76D1B77AB}" destId="{17A4EF4E-8720-480A-943C-D0206610C113}" srcOrd="1" destOrd="0" presId="urn:microsoft.com/office/officeart/2005/8/layout/hierarchy2"/>
    <dgm:cxn modelId="{DD10AC8D-D74C-471F-A0CA-B7EBB8025EE0}" type="presParOf" srcId="{17A4EF4E-8720-480A-943C-D0206610C113}" destId="{3C35C96C-5FE1-4318-BAE6-7D4CC6E81E40}" srcOrd="0" destOrd="0" presId="urn:microsoft.com/office/officeart/2005/8/layout/hierarchy2"/>
    <dgm:cxn modelId="{917D49AB-FF58-45BC-8DBD-54E7EC1FFD61}" type="presParOf" srcId="{17A4EF4E-8720-480A-943C-D0206610C113}" destId="{861D8FA8-42C0-4CB6-A465-62EAFA58B86B}" srcOrd="1" destOrd="0" presId="urn:microsoft.com/office/officeart/2005/8/layout/hierarchy2"/>
    <dgm:cxn modelId="{37DE3C23-DAB3-4D60-BF42-50825AA2FDED}" type="presParOf" srcId="{861D8FA8-42C0-4CB6-A465-62EAFA58B86B}" destId="{B682A3C9-60EB-49F3-806D-F81A4F4D0FE6}" srcOrd="0" destOrd="0" presId="urn:microsoft.com/office/officeart/2005/8/layout/hierarchy2"/>
    <dgm:cxn modelId="{7800D2A0-D101-42FA-8108-85CECE446F31}" type="presParOf" srcId="{B682A3C9-60EB-49F3-806D-F81A4F4D0FE6}" destId="{56C46ED7-4492-4A7F-944D-798FC4DFF072}" srcOrd="0" destOrd="0" presId="urn:microsoft.com/office/officeart/2005/8/layout/hierarchy2"/>
    <dgm:cxn modelId="{A494F4FD-9D42-48A1-A853-A182164F07AC}" type="presParOf" srcId="{861D8FA8-42C0-4CB6-A465-62EAFA58B86B}" destId="{0A44B28E-E343-4186-9922-1455E469FCBF}" srcOrd="1" destOrd="0" presId="urn:microsoft.com/office/officeart/2005/8/layout/hierarchy2"/>
    <dgm:cxn modelId="{256951D2-A3CE-4C93-B52C-F77772BE0C05}" type="presParOf" srcId="{0A44B28E-E343-4186-9922-1455E469FCBF}" destId="{CD4F0E14-3DBC-404B-B74B-468257B6B0A2}" srcOrd="0" destOrd="0" presId="urn:microsoft.com/office/officeart/2005/8/layout/hierarchy2"/>
    <dgm:cxn modelId="{6914FABC-E147-4358-A67E-715AFCB4E8B8}" type="presParOf" srcId="{0A44B28E-E343-4186-9922-1455E469FCBF}" destId="{AB794295-74F1-4FBD-AC8F-11FB025799B8}" srcOrd="1" destOrd="0" presId="urn:microsoft.com/office/officeart/2005/8/layout/hierarchy2"/>
    <dgm:cxn modelId="{143366CA-C8E0-4DC2-8060-622A3C2C93EB}" type="presParOf" srcId="{861D8FA8-42C0-4CB6-A465-62EAFA58B86B}" destId="{66F7BFCD-35D9-45F3-B417-E7D36BDB70AF}" srcOrd="2" destOrd="0" presId="urn:microsoft.com/office/officeart/2005/8/layout/hierarchy2"/>
    <dgm:cxn modelId="{8CB49C2B-3B29-4C8D-8BFE-2C6AED890D36}" type="presParOf" srcId="{66F7BFCD-35D9-45F3-B417-E7D36BDB70AF}" destId="{8014F9CC-A78B-4FB6-9A4B-809E9C8E2F40}" srcOrd="0" destOrd="0" presId="urn:microsoft.com/office/officeart/2005/8/layout/hierarchy2"/>
    <dgm:cxn modelId="{7A9B851A-4D36-4B9F-8D6C-15CB0B8B6F3E}" type="presParOf" srcId="{861D8FA8-42C0-4CB6-A465-62EAFA58B86B}" destId="{8B0B55FC-5727-4471-9924-57FE3A8163F9}" srcOrd="3" destOrd="0" presId="urn:microsoft.com/office/officeart/2005/8/layout/hierarchy2"/>
    <dgm:cxn modelId="{367D961B-7F56-42DB-90FB-E0D8E3AAD5AB}" type="presParOf" srcId="{8B0B55FC-5727-4471-9924-57FE3A8163F9}" destId="{8EB58B6B-AC43-4370-B417-219803A47A87}" srcOrd="0" destOrd="0" presId="urn:microsoft.com/office/officeart/2005/8/layout/hierarchy2"/>
    <dgm:cxn modelId="{9E6AA9A2-722D-43DF-9127-8008DB9A6A3E}" type="presParOf" srcId="{8B0B55FC-5727-4471-9924-57FE3A8163F9}" destId="{3589162D-9C65-4D97-B5EA-9A04ED2394E0}" srcOrd="1" destOrd="0" presId="urn:microsoft.com/office/officeart/2005/8/layout/hierarchy2"/>
    <dgm:cxn modelId="{F740428F-4D10-4588-93D0-81B45272E96D}" type="presParOf" srcId="{D49EA58E-D074-457F-BC6C-05F76D1B77AB}" destId="{E2B87A60-8E86-42B9-A9E4-48609DAED380}" srcOrd="2" destOrd="0" presId="urn:microsoft.com/office/officeart/2005/8/layout/hierarchy2"/>
    <dgm:cxn modelId="{4E4FE943-7740-4FCF-A89A-3220FFF5E12A}" type="presParOf" srcId="{E2B87A60-8E86-42B9-A9E4-48609DAED380}" destId="{4EF7E6C9-609E-448D-AC4C-BC59C6821B90}" srcOrd="0" destOrd="0" presId="urn:microsoft.com/office/officeart/2005/8/layout/hierarchy2"/>
    <dgm:cxn modelId="{23C74842-917C-4851-9F8E-C4B1191F6822}" type="presParOf" srcId="{D49EA58E-D074-457F-BC6C-05F76D1B77AB}" destId="{3D425A14-E5CD-4DFE-84C1-EA3358C7928E}" srcOrd="3" destOrd="0" presId="urn:microsoft.com/office/officeart/2005/8/layout/hierarchy2"/>
    <dgm:cxn modelId="{EE859D10-79A0-45AD-972E-1CA08BAE46D6}" type="presParOf" srcId="{3D425A14-E5CD-4DFE-84C1-EA3358C7928E}" destId="{46E7EBE6-1C7F-425D-A301-C5A84249745F}" srcOrd="0" destOrd="0" presId="urn:microsoft.com/office/officeart/2005/8/layout/hierarchy2"/>
    <dgm:cxn modelId="{2FCF97E5-B244-4874-AF28-023E5780C98D}" type="presParOf" srcId="{3D425A14-E5CD-4DFE-84C1-EA3358C7928E}" destId="{2D3D0764-B7AF-4A1B-B77E-63E5574C1C0C}" srcOrd="1" destOrd="0" presId="urn:microsoft.com/office/officeart/2005/8/layout/hierarchy2"/>
    <dgm:cxn modelId="{D0CFAB2D-5654-4DA4-9A4E-C74C6FB7F531}" type="presParOf" srcId="{2D3D0764-B7AF-4A1B-B77E-63E5574C1C0C}" destId="{6091F517-DEC1-468B-BE58-1B24A1CD5DE5}" srcOrd="0" destOrd="0" presId="urn:microsoft.com/office/officeart/2005/8/layout/hierarchy2"/>
    <dgm:cxn modelId="{8AFDD6F5-4977-467C-937C-F9F97631E961}" type="presParOf" srcId="{6091F517-DEC1-468B-BE58-1B24A1CD5DE5}" destId="{3889E779-86C9-48FC-892E-BE235182FFD4}" srcOrd="0" destOrd="0" presId="urn:microsoft.com/office/officeart/2005/8/layout/hierarchy2"/>
    <dgm:cxn modelId="{3CADC89C-002F-407A-85FA-D4EF373CC158}" type="presParOf" srcId="{2D3D0764-B7AF-4A1B-B77E-63E5574C1C0C}" destId="{75826E09-8E75-4483-8AF5-EE25A3EB7B2E}" srcOrd="1" destOrd="0" presId="urn:microsoft.com/office/officeart/2005/8/layout/hierarchy2"/>
    <dgm:cxn modelId="{2404E1EC-35AF-48DA-97E0-A2E99E7F0E16}" type="presParOf" srcId="{75826E09-8E75-4483-8AF5-EE25A3EB7B2E}" destId="{A836DF41-3B30-4B30-B6D5-F237165C56DC}" srcOrd="0" destOrd="0" presId="urn:microsoft.com/office/officeart/2005/8/layout/hierarchy2"/>
    <dgm:cxn modelId="{7CCE154F-9B69-4F6F-84C1-98585BC0C490}" type="presParOf" srcId="{75826E09-8E75-4483-8AF5-EE25A3EB7B2E}" destId="{0E4654A5-56B8-4B66-8BB1-46846C11A949}" srcOrd="1" destOrd="0" presId="urn:microsoft.com/office/officeart/2005/8/layout/hierarchy2"/>
    <dgm:cxn modelId="{A0585BD1-59C0-4BCC-BF53-8FAE6FAC1F39}" type="presParOf" srcId="{2D3D0764-B7AF-4A1B-B77E-63E5574C1C0C}" destId="{A74F1185-20B8-48A3-A012-5F4F3CEFA4F8}" srcOrd="2" destOrd="0" presId="urn:microsoft.com/office/officeart/2005/8/layout/hierarchy2"/>
    <dgm:cxn modelId="{DABF213B-45E6-46AC-AF29-909855CFDEE9}" type="presParOf" srcId="{A74F1185-20B8-48A3-A012-5F4F3CEFA4F8}" destId="{5A8DCEA7-A3A4-4EC5-ADC4-8A92704D3FAE}" srcOrd="0" destOrd="0" presId="urn:microsoft.com/office/officeart/2005/8/layout/hierarchy2"/>
    <dgm:cxn modelId="{D9E89602-AFD6-4B91-8B02-75EAEA47AD92}" type="presParOf" srcId="{2D3D0764-B7AF-4A1B-B77E-63E5574C1C0C}" destId="{80DF2411-86E4-48EB-A8D8-D2B2D1EF6165}" srcOrd="3" destOrd="0" presId="urn:microsoft.com/office/officeart/2005/8/layout/hierarchy2"/>
    <dgm:cxn modelId="{E2A96672-B5F8-43F6-A25B-EBFE77F72346}" type="presParOf" srcId="{80DF2411-86E4-48EB-A8D8-D2B2D1EF6165}" destId="{2E509B77-A186-4707-8469-9FAD8ACCF9A2}" srcOrd="0" destOrd="0" presId="urn:microsoft.com/office/officeart/2005/8/layout/hierarchy2"/>
    <dgm:cxn modelId="{118E7A8E-6B96-44F0-BA86-98390E704C7D}" type="presParOf" srcId="{80DF2411-86E4-48EB-A8D8-D2B2D1EF6165}" destId="{C51BA798-7473-40B1-B2B5-D8B503B724CD}" srcOrd="1" destOrd="0" presId="urn:microsoft.com/office/officeart/2005/8/layout/hierarchy2"/>
    <dgm:cxn modelId="{5570B34A-674A-4050-9447-E12233441639}" type="presParOf" srcId="{A4C62A55-EA36-4359-9A8D-670A89579083}" destId="{D8744BAE-1968-4DB5-BDC5-0217AA753B04}" srcOrd="2" destOrd="0" presId="urn:microsoft.com/office/officeart/2005/8/layout/hierarchy2"/>
    <dgm:cxn modelId="{2DD43149-A57F-4A0C-B4FA-6722BF4370C2}" type="presParOf" srcId="{D8744BAE-1968-4DB5-BDC5-0217AA753B04}" destId="{9BAB83B5-46A9-4C3D-B663-3ABDB33D5490}" srcOrd="0" destOrd="0" presId="urn:microsoft.com/office/officeart/2005/8/layout/hierarchy2"/>
    <dgm:cxn modelId="{A0A6C2FD-DD8D-42AF-86A1-07FDD98EB5C5}" type="presParOf" srcId="{A4C62A55-EA36-4359-9A8D-670A89579083}" destId="{B1313DF1-7BA4-44AB-8F11-6C3F321D679D}" srcOrd="3" destOrd="0" presId="urn:microsoft.com/office/officeart/2005/8/layout/hierarchy2"/>
    <dgm:cxn modelId="{B9D369EA-08AB-489F-81BC-B9B924F1C9A1}" type="presParOf" srcId="{B1313DF1-7BA4-44AB-8F11-6C3F321D679D}" destId="{91D001D8-AADE-4BE4-B1CD-574FC2065307}" srcOrd="0" destOrd="0" presId="urn:microsoft.com/office/officeart/2005/8/layout/hierarchy2"/>
    <dgm:cxn modelId="{A7692508-B2D7-4CE2-B7F4-445D1B248CD2}" type="presParOf" srcId="{B1313DF1-7BA4-44AB-8F11-6C3F321D679D}" destId="{EF58158E-B65F-46BE-AF9B-5EF35DEB5198}" srcOrd="1" destOrd="0" presId="urn:microsoft.com/office/officeart/2005/8/layout/hierarchy2"/>
    <dgm:cxn modelId="{CBB81AF4-4EA1-47FA-928C-D4F569DD7F96}" type="presParOf" srcId="{EF58158E-B65F-46BE-AF9B-5EF35DEB5198}" destId="{8045E85A-E16C-44B1-9DAF-973C2A1CB564}" srcOrd="0" destOrd="0" presId="urn:microsoft.com/office/officeart/2005/8/layout/hierarchy2"/>
    <dgm:cxn modelId="{889B86F2-6E2D-486E-8687-FCE21F682165}" type="presParOf" srcId="{8045E85A-E16C-44B1-9DAF-973C2A1CB564}" destId="{5FB25238-3E6F-4193-A532-82295769DB34}" srcOrd="0" destOrd="0" presId="urn:microsoft.com/office/officeart/2005/8/layout/hierarchy2"/>
    <dgm:cxn modelId="{AF12A241-4C28-4E59-B06D-4E364DFC418C}" type="presParOf" srcId="{EF58158E-B65F-46BE-AF9B-5EF35DEB5198}" destId="{63181181-634A-4117-98BF-3B3990D8E37F}" srcOrd="1" destOrd="0" presId="urn:microsoft.com/office/officeart/2005/8/layout/hierarchy2"/>
    <dgm:cxn modelId="{7363BD0E-C4E7-4C8E-8C1E-E7649B1258F5}" type="presParOf" srcId="{63181181-634A-4117-98BF-3B3990D8E37F}" destId="{9BF54746-282A-4F1D-B328-6A909A3D2F7C}" srcOrd="0" destOrd="0" presId="urn:microsoft.com/office/officeart/2005/8/layout/hierarchy2"/>
    <dgm:cxn modelId="{203B6AD3-9140-44A8-A854-04BEF61EA4AA}" type="presParOf" srcId="{63181181-634A-4117-98BF-3B3990D8E37F}" destId="{4E17E7BB-A661-4923-8FFA-F78C5E73A319}" srcOrd="1" destOrd="0" presId="urn:microsoft.com/office/officeart/2005/8/layout/hierarchy2"/>
    <dgm:cxn modelId="{D986F2AF-E541-42D4-A51A-4BA6F9586B7E}" type="presParOf" srcId="{4E17E7BB-A661-4923-8FFA-F78C5E73A319}" destId="{BDF1D224-6758-4592-A429-6992AF44FC27}" srcOrd="0" destOrd="0" presId="urn:microsoft.com/office/officeart/2005/8/layout/hierarchy2"/>
    <dgm:cxn modelId="{4D8CEE66-8CF7-4108-8B10-054CC2D4BBEA}" type="presParOf" srcId="{BDF1D224-6758-4592-A429-6992AF44FC27}" destId="{A4FCAD8C-7FDF-4ABC-A574-8ADB526B22BB}" srcOrd="0" destOrd="0" presId="urn:microsoft.com/office/officeart/2005/8/layout/hierarchy2"/>
    <dgm:cxn modelId="{3C0925EB-6561-4A15-A6B4-CFABB1A0EDEE}" type="presParOf" srcId="{4E17E7BB-A661-4923-8FFA-F78C5E73A319}" destId="{E664FC33-297C-47FC-ADDC-474141EC3D73}" srcOrd="1" destOrd="0" presId="urn:microsoft.com/office/officeart/2005/8/layout/hierarchy2"/>
    <dgm:cxn modelId="{3B2813A4-CD7F-4DC8-95B1-0BA7FAF81BDF}" type="presParOf" srcId="{E664FC33-297C-47FC-ADDC-474141EC3D73}" destId="{0DCCF95F-EE7A-43FB-B50D-1C69E6F14830}" srcOrd="0" destOrd="0" presId="urn:microsoft.com/office/officeart/2005/8/layout/hierarchy2"/>
    <dgm:cxn modelId="{3D999DD9-21C1-40C0-8BFE-998AC39F2CBF}" type="presParOf" srcId="{E664FC33-297C-47FC-ADDC-474141EC3D73}" destId="{460FB55F-B279-48EA-B5A1-886CA1C44179}" srcOrd="1" destOrd="0" presId="urn:microsoft.com/office/officeart/2005/8/layout/hierarchy2"/>
    <dgm:cxn modelId="{8AC1E303-F577-40F7-AB3F-71F0DDA4F561}" type="presParOf" srcId="{4E17E7BB-A661-4923-8FFA-F78C5E73A319}" destId="{9141D284-06AE-4A54-B890-57D30717D933}" srcOrd="2" destOrd="0" presId="urn:microsoft.com/office/officeart/2005/8/layout/hierarchy2"/>
    <dgm:cxn modelId="{504F429C-7220-4EB3-B3D3-1D9A6DCC4E2F}" type="presParOf" srcId="{9141D284-06AE-4A54-B890-57D30717D933}" destId="{FF3AA340-1DFD-4894-86DA-31C7E46CB343}" srcOrd="0" destOrd="0" presId="urn:microsoft.com/office/officeart/2005/8/layout/hierarchy2"/>
    <dgm:cxn modelId="{23622234-9F14-49C4-9CB0-07FA6395F2AE}" type="presParOf" srcId="{4E17E7BB-A661-4923-8FFA-F78C5E73A319}" destId="{DC3DE35C-26A3-40D0-B2DE-4B58E433BAD3}" srcOrd="3" destOrd="0" presId="urn:microsoft.com/office/officeart/2005/8/layout/hierarchy2"/>
    <dgm:cxn modelId="{ED3EF2A6-0F8C-4973-86E4-74BA5DFCDC56}" type="presParOf" srcId="{DC3DE35C-26A3-40D0-B2DE-4B58E433BAD3}" destId="{50F83E9E-4A29-43D4-A62A-C1B98BBFE789}" srcOrd="0" destOrd="0" presId="urn:microsoft.com/office/officeart/2005/8/layout/hierarchy2"/>
    <dgm:cxn modelId="{59C22536-B7CC-40D1-9826-1DC6AE6768E0}" type="presParOf" srcId="{DC3DE35C-26A3-40D0-B2DE-4B58E433BAD3}" destId="{7EAE434F-2AB2-4C1E-B658-4659377AB739}" srcOrd="1" destOrd="0" presId="urn:microsoft.com/office/officeart/2005/8/layout/hierarchy2"/>
    <dgm:cxn modelId="{4E90F6C0-54FC-42D6-B77C-1C76A6ACD2CD}" type="presParOf" srcId="{EF58158E-B65F-46BE-AF9B-5EF35DEB5198}" destId="{D3E4FBD9-A6F0-470A-A2CD-CE80A8886433}" srcOrd="2" destOrd="0" presId="urn:microsoft.com/office/officeart/2005/8/layout/hierarchy2"/>
    <dgm:cxn modelId="{22918683-97E4-4835-A521-028F0A4B748C}" type="presParOf" srcId="{D3E4FBD9-A6F0-470A-A2CD-CE80A8886433}" destId="{26A0D701-6938-4BD6-8D6D-E065CD725F3B}" srcOrd="0" destOrd="0" presId="urn:microsoft.com/office/officeart/2005/8/layout/hierarchy2"/>
    <dgm:cxn modelId="{B75EA3F1-5788-40D0-A853-BA0CC4441978}" type="presParOf" srcId="{EF58158E-B65F-46BE-AF9B-5EF35DEB5198}" destId="{99C419C8-06A5-43FB-A869-B400A708FB2E}" srcOrd="3" destOrd="0" presId="urn:microsoft.com/office/officeart/2005/8/layout/hierarchy2"/>
    <dgm:cxn modelId="{358FB41D-ADA4-4258-A351-03C32BE638B5}" type="presParOf" srcId="{99C419C8-06A5-43FB-A869-B400A708FB2E}" destId="{36605150-5C39-4380-8E1A-5F75A7E74B1D}" srcOrd="0" destOrd="0" presId="urn:microsoft.com/office/officeart/2005/8/layout/hierarchy2"/>
    <dgm:cxn modelId="{E7AC0AA6-495A-4BDE-8F76-BDE2ABEF74E3}" type="presParOf" srcId="{99C419C8-06A5-43FB-A869-B400A708FB2E}" destId="{46AA07F8-1555-4C20-93EB-B487237DB7C4}" srcOrd="1" destOrd="0" presId="urn:microsoft.com/office/officeart/2005/8/layout/hierarchy2"/>
    <dgm:cxn modelId="{F2B80171-D9FE-4578-942E-59DB90D955A1}" type="presParOf" srcId="{46AA07F8-1555-4C20-93EB-B487237DB7C4}" destId="{9C9F2A13-D8FF-46D4-A1F4-78C4CC5BE5A5}" srcOrd="0" destOrd="0" presId="urn:microsoft.com/office/officeart/2005/8/layout/hierarchy2"/>
    <dgm:cxn modelId="{59036727-6657-4CE7-9822-A0B9B7467F3C}" type="presParOf" srcId="{9C9F2A13-D8FF-46D4-A1F4-78C4CC5BE5A5}" destId="{7D7F1607-ED30-4622-990E-D2A796EBEFE8}" srcOrd="0" destOrd="0" presId="urn:microsoft.com/office/officeart/2005/8/layout/hierarchy2"/>
    <dgm:cxn modelId="{F3C9F0FE-FBAB-4987-BBBE-FCD15F6B7C03}" type="presParOf" srcId="{46AA07F8-1555-4C20-93EB-B487237DB7C4}" destId="{54300AE1-5A53-41D2-A32A-07CB74DCD56A}" srcOrd="1" destOrd="0" presId="urn:microsoft.com/office/officeart/2005/8/layout/hierarchy2"/>
    <dgm:cxn modelId="{AF36CDE3-ABA4-4D86-820C-D16ED2E0DBB1}" type="presParOf" srcId="{54300AE1-5A53-41D2-A32A-07CB74DCD56A}" destId="{0DD4C78E-D250-4291-B4A1-B2D5BDAB7C7B}" srcOrd="0" destOrd="0" presId="urn:microsoft.com/office/officeart/2005/8/layout/hierarchy2"/>
    <dgm:cxn modelId="{687E940F-50A9-4934-8A6C-BEE2BC7F3DA5}" type="presParOf" srcId="{54300AE1-5A53-41D2-A32A-07CB74DCD56A}" destId="{29D78045-96AD-45BE-B5EE-376D8F9358EF}" srcOrd="1" destOrd="0" presId="urn:microsoft.com/office/officeart/2005/8/layout/hierarchy2"/>
    <dgm:cxn modelId="{B22D386E-BBA4-488E-9EBE-493298159A23}" type="presParOf" srcId="{46AA07F8-1555-4C20-93EB-B487237DB7C4}" destId="{8201CA1D-A080-432D-B710-8D39E6DEE7B9}" srcOrd="2" destOrd="0" presId="urn:microsoft.com/office/officeart/2005/8/layout/hierarchy2"/>
    <dgm:cxn modelId="{4E1452B0-BF52-4013-9488-3CEF7AA3FA49}" type="presParOf" srcId="{8201CA1D-A080-432D-B710-8D39E6DEE7B9}" destId="{233B2FFC-EF95-4C11-9966-5CB3D6067286}" srcOrd="0" destOrd="0" presId="urn:microsoft.com/office/officeart/2005/8/layout/hierarchy2"/>
    <dgm:cxn modelId="{4149087E-A7E5-4823-A27B-1EEF2DCCFC05}" type="presParOf" srcId="{46AA07F8-1555-4C20-93EB-B487237DB7C4}" destId="{A495456B-DE82-47B2-ABF9-94A00F919DC5}" srcOrd="3" destOrd="0" presId="urn:microsoft.com/office/officeart/2005/8/layout/hierarchy2"/>
    <dgm:cxn modelId="{5DA48806-C0C0-4764-8469-7460F1A72477}" type="presParOf" srcId="{A495456B-DE82-47B2-ABF9-94A00F919DC5}" destId="{F254C873-155A-43A8-9E53-926AA4B84825}" srcOrd="0" destOrd="0" presId="urn:microsoft.com/office/officeart/2005/8/layout/hierarchy2"/>
    <dgm:cxn modelId="{17C32A24-5384-458B-A1DB-068B7B76AE5E}" type="presParOf" srcId="{A495456B-DE82-47B2-ABF9-94A00F919DC5}" destId="{C90D1A2F-B940-49A5-977C-CBDF8FDB94D8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707BFE-0E42-4C5E-BC7C-FAF0EEA093F3}">
      <dsp:nvSpPr>
        <dsp:cNvPr id="0" name=""/>
        <dsp:cNvSpPr/>
      </dsp:nvSpPr>
      <dsp:spPr>
        <a:xfrm>
          <a:off x="0" y="2003177"/>
          <a:ext cx="1507245" cy="68511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/>
            <a:t>DATA</a:t>
          </a:r>
          <a:endParaRPr lang="en-US" sz="5700" kern="1200" dirty="0"/>
        </a:p>
      </dsp:txBody>
      <dsp:txXfrm>
        <a:off x="20066" y="2023243"/>
        <a:ext cx="1467113" cy="644979"/>
      </dsp:txXfrm>
    </dsp:sp>
    <dsp:sp modelId="{D6F02721-3123-4258-A528-F938B2837A74}">
      <dsp:nvSpPr>
        <dsp:cNvPr id="0" name=""/>
        <dsp:cNvSpPr/>
      </dsp:nvSpPr>
      <dsp:spPr>
        <a:xfrm rot="17715883">
          <a:off x="1118949" y="1723179"/>
          <a:ext cx="1354839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354839" y="9932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762498" y="1699240"/>
        <a:ext cx="67741" cy="67741"/>
      </dsp:txXfrm>
    </dsp:sp>
    <dsp:sp modelId="{0226B61A-FBFB-4A21-BE4D-C56FEDA12685}">
      <dsp:nvSpPr>
        <dsp:cNvPr id="0" name=""/>
        <dsp:cNvSpPr/>
      </dsp:nvSpPr>
      <dsp:spPr>
        <a:xfrm>
          <a:off x="2085492" y="743678"/>
          <a:ext cx="3034236" cy="7536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User Content filtering</a:t>
          </a:r>
        </a:p>
      </dsp:txBody>
      <dsp:txXfrm>
        <a:off x="2107565" y="765751"/>
        <a:ext cx="2990090" cy="709476"/>
      </dsp:txXfrm>
    </dsp:sp>
    <dsp:sp modelId="{670E59AE-2EF2-4E4A-B36B-E4211C5B2433}">
      <dsp:nvSpPr>
        <dsp:cNvPr id="0" name=""/>
        <dsp:cNvSpPr/>
      </dsp:nvSpPr>
      <dsp:spPr>
        <a:xfrm rot="19287117">
          <a:off x="5017838" y="819178"/>
          <a:ext cx="935147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935147" y="993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62033" y="805733"/>
        <a:ext cx="46757" cy="46757"/>
      </dsp:txXfrm>
    </dsp:sp>
    <dsp:sp modelId="{3C35C96C-5FE1-4318-BAE6-7D4CC6E81E40}">
      <dsp:nvSpPr>
        <dsp:cNvPr id="0" name=""/>
        <dsp:cNvSpPr/>
      </dsp:nvSpPr>
      <dsp:spPr>
        <a:xfrm>
          <a:off x="5851095" y="280366"/>
          <a:ext cx="1507245" cy="514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/>
            <a:t>Memory Based</a:t>
          </a:r>
        </a:p>
      </dsp:txBody>
      <dsp:txXfrm>
        <a:off x="5866171" y="295442"/>
        <a:ext cx="1477093" cy="484582"/>
      </dsp:txXfrm>
    </dsp:sp>
    <dsp:sp modelId="{B682A3C9-60EB-49F3-806D-F81A4F4D0FE6}">
      <dsp:nvSpPr>
        <dsp:cNvPr id="0" name=""/>
        <dsp:cNvSpPr/>
      </dsp:nvSpPr>
      <dsp:spPr>
        <a:xfrm rot="20764323">
          <a:off x="7341388" y="389004"/>
          <a:ext cx="1153258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153258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9185" y="370106"/>
        <a:ext cx="57662" cy="57662"/>
      </dsp:txXfrm>
    </dsp:sp>
    <dsp:sp modelId="{CD4F0E14-3DBC-404B-B74B-468257B6B0A2}">
      <dsp:nvSpPr>
        <dsp:cNvPr id="0" name=""/>
        <dsp:cNvSpPr/>
      </dsp:nvSpPr>
      <dsp:spPr>
        <a:xfrm>
          <a:off x="8477693" y="2774"/>
          <a:ext cx="1657970" cy="514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Content Based</a:t>
          </a:r>
        </a:p>
      </dsp:txBody>
      <dsp:txXfrm>
        <a:off x="8492769" y="17850"/>
        <a:ext cx="1627818" cy="484582"/>
      </dsp:txXfrm>
    </dsp:sp>
    <dsp:sp modelId="{66F7BFCD-35D9-45F3-B417-E7D36BDB70AF}">
      <dsp:nvSpPr>
        <dsp:cNvPr id="0" name=""/>
        <dsp:cNvSpPr/>
      </dsp:nvSpPr>
      <dsp:spPr>
        <a:xfrm rot="941197">
          <a:off x="7336689" y="684977"/>
          <a:ext cx="1162655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162655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8951" y="665843"/>
        <a:ext cx="58132" cy="58132"/>
      </dsp:txXfrm>
    </dsp:sp>
    <dsp:sp modelId="{8EB58B6B-AC43-4370-B417-219803A47A87}">
      <dsp:nvSpPr>
        <dsp:cNvPr id="0" name=""/>
        <dsp:cNvSpPr/>
      </dsp:nvSpPr>
      <dsp:spPr>
        <a:xfrm>
          <a:off x="8477693" y="594719"/>
          <a:ext cx="1657970" cy="514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Collaborative</a:t>
          </a:r>
        </a:p>
      </dsp:txBody>
      <dsp:txXfrm>
        <a:off x="8492769" y="609795"/>
        <a:ext cx="1627818" cy="484582"/>
      </dsp:txXfrm>
    </dsp:sp>
    <dsp:sp modelId="{E2B87A60-8E86-42B9-A9E4-48609DAED380}">
      <dsp:nvSpPr>
        <dsp:cNvPr id="0" name=""/>
        <dsp:cNvSpPr/>
      </dsp:nvSpPr>
      <dsp:spPr>
        <a:xfrm rot="2365072">
          <a:off x="5012058" y="1411123"/>
          <a:ext cx="946708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946708" y="993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61744" y="1397388"/>
        <a:ext cx="47335" cy="47335"/>
      </dsp:txXfrm>
    </dsp:sp>
    <dsp:sp modelId="{46E7EBE6-1C7F-425D-A301-C5A84249745F}">
      <dsp:nvSpPr>
        <dsp:cNvPr id="0" name=""/>
        <dsp:cNvSpPr/>
      </dsp:nvSpPr>
      <dsp:spPr>
        <a:xfrm>
          <a:off x="5851095" y="1464255"/>
          <a:ext cx="1507245" cy="514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Model Based</a:t>
          </a:r>
        </a:p>
      </dsp:txBody>
      <dsp:txXfrm>
        <a:off x="5866171" y="1479331"/>
        <a:ext cx="1477093" cy="484582"/>
      </dsp:txXfrm>
    </dsp:sp>
    <dsp:sp modelId="{6091F517-DEC1-468B-BE58-1B24A1CD5DE5}">
      <dsp:nvSpPr>
        <dsp:cNvPr id="0" name=""/>
        <dsp:cNvSpPr/>
      </dsp:nvSpPr>
      <dsp:spPr>
        <a:xfrm rot="20764323">
          <a:off x="7341388" y="1572894"/>
          <a:ext cx="1153258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153258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9185" y="1553995"/>
        <a:ext cx="57662" cy="57662"/>
      </dsp:txXfrm>
    </dsp:sp>
    <dsp:sp modelId="{A836DF41-3B30-4B30-B6D5-F237165C56DC}">
      <dsp:nvSpPr>
        <dsp:cNvPr id="0" name=""/>
        <dsp:cNvSpPr/>
      </dsp:nvSpPr>
      <dsp:spPr>
        <a:xfrm>
          <a:off x="8477693" y="1186664"/>
          <a:ext cx="1657970" cy="514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/>
            <a:t>Content Based</a:t>
          </a:r>
        </a:p>
      </dsp:txBody>
      <dsp:txXfrm>
        <a:off x="8492769" y="1201740"/>
        <a:ext cx="1627818" cy="484582"/>
      </dsp:txXfrm>
    </dsp:sp>
    <dsp:sp modelId="{A74F1185-20B8-48A3-A012-5F4F3CEFA4F8}">
      <dsp:nvSpPr>
        <dsp:cNvPr id="0" name=""/>
        <dsp:cNvSpPr/>
      </dsp:nvSpPr>
      <dsp:spPr>
        <a:xfrm rot="941197">
          <a:off x="7336689" y="1868866"/>
          <a:ext cx="1162655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162655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88951" y="1849733"/>
        <a:ext cx="58132" cy="58132"/>
      </dsp:txXfrm>
    </dsp:sp>
    <dsp:sp modelId="{2E509B77-A186-4707-8469-9FAD8ACCF9A2}">
      <dsp:nvSpPr>
        <dsp:cNvPr id="0" name=""/>
        <dsp:cNvSpPr/>
      </dsp:nvSpPr>
      <dsp:spPr>
        <a:xfrm>
          <a:off x="8477693" y="1778609"/>
          <a:ext cx="1657970" cy="514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Collaborative</a:t>
          </a:r>
        </a:p>
      </dsp:txBody>
      <dsp:txXfrm>
        <a:off x="8492769" y="1793685"/>
        <a:ext cx="1627818" cy="484582"/>
      </dsp:txXfrm>
    </dsp:sp>
    <dsp:sp modelId="{D8744BAE-1968-4DB5-BDC5-0217AA753B04}">
      <dsp:nvSpPr>
        <dsp:cNvPr id="0" name=""/>
        <dsp:cNvSpPr/>
      </dsp:nvSpPr>
      <dsp:spPr>
        <a:xfrm rot="3789339">
          <a:off x="1156104" y="2907068"/>
          <a:ext cx="1280530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80530" y="9932"/>
              </a:lnTo>
            </a:path>
          </a:pathLst>
        </a:custGeom>
        <a:noFill/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1764356" y="2884988"/>
        <a:ext cx="64026" cy="64026"/>
      </dsp:txXfrm>
    </dsp:sp>
    <dsp:sp modelId="{91D001D8-AADE-4BE4-B1CD-574FC2065307}">
      <dsp:nvSpPr>
        <dsp:cNvPr id="0" name=""/>
        <dsp:cNvSpPr/>
      </dsp:nvSpPr>
      <dsp:spPr>
        <a:xfrm>
          <a:off x="2085492" y="3111457"/>
          <a:ext cx="2981898" cy="75362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Item Content filtering</a:t>
          </a:r>
        </a:p>
      </dsp:txBody>
      <dsp:txXfrm>
        <a:off x="2107565" y="3133530"/>
        <a:ext cx="2937752" cy="709476"/>
      </dsp:txXfrm>
    </dsp:sp>
    <dsp:sp modelId="{8045E85A-E16C-44B1-9DAF-973C2A1CB564}">
      <dsp:nvSpPr>
        <dsp:cNvPr id="0" name=""/>
        <dsp:cNvSpPr/>
      </dsp:nvSpPr>
      <dsp:spPr>
        <a:xfrm rot="19287117">
          <a:off x="4965500" y="3186958"/>
          <a:ext cx="935147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935147" y="993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09695" y="3173512"/>
        <a:ext cx="46757" cy="46757"/>
      </dsp:txXfrm>
    </dsp:sp>
    <dsp:sp modelId="{9BF54746-282A-4F1D-B328-6A909A3D2F7C}">
      <dsp:nvSpPr>
        <dsp:cNvPr id="0" name=""/>
        <dsp:cNvSpPr/>
      </dsp:nvSpPr>
      <dsp:spPr>
        <a:xfrm>
          <a:off x="5798757" y="2648145"/>
          <a:ext cx="1507245" cy="514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rnd" cmpd="sng" algn="ctr">
          <a:solidFill>
            <a:srgbClr val="00B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Memory Based</a:t>
          </a:r>
        </a:p>
      </dsp:txBody>
      <dsp:txXfrm>
        <a:off x="5813833" y="2663221"/>
        <a:ext cx="1477093" cy="484582"/>
      </dsp:txXfrm>
    </dsp:sp>
    <dsp:sp modelId="{BDF1D224-6758-4592-A429-6992AF44FC27}">
      <dsp:nvSpPr>
        <dsp:cNvPr id="0" name=""/>
        <dsp:cNvSpPr/>
      </dsp:nvSpPr>
      <dsp:spPr>
        <a:xfrm rot="20802156">
          <a:off x="7289824" y="2756784"/>
          <a:ext cx="1206889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06889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63096" y="2736544"/>
        <a:ext cx="60344" cy="60344"/>
      </dsp:txXfrm>
    </dsp:sp>
    <dsp:sp modelId="{0DCCF95F-EE7A-43FB-B50D-1C69E6F14830}">
      <dsp:nvSpPr>
        <dsp:cNvPr id="0" name=""/>
        <dsp:cNvSpPr/>
      </dsp:nvSpPr>
      <dsp:spPr>
        <a:xfrm>
          <a:off x="8480534" y="2370554"/>
          <a:ext cx="1657970" cy="514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Content Based</a:t>
          </a:r>
        </a:p>
      </dsp:txBody>
      <dsp:txXfrm>
        <a:off x="8495610" y="2385630"/>
        <a:ext cx="1627818" cy="484582"/>
      </dsp:txXfrm>
    </dsp:sp>
    <dsp:sp modelId="{9141D284-06AE-4A54-B890-57D30717D933}">
      <dsp:nvSpPr>
        <dsp:cNvPr id="0" name=""/>
        <dsp:cNvSpPr/>
      </dsp:nvSpPr>
      <dsp:spPr>
        <a:xfrm rot="899013">
          <a:off x="7285333" y="3052756"/>
          <a:ext cx="1215871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15871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62872" y="3032292"/>
        <a:ext cx="60793" cy="60793"/>
      </dsp:txXfrm>
    </dsp:sp>
    <dsp:sp modelId="{50F83E9E-4A29-43D4-A62A-C1B98BBFE789}">
      <dsp:nvSpPr>
        <dsp:cNvPr id="0" name=""/>
        <dsp:cNvSpPr/>
      </dsp:nvSpPr>
      <dsp:spPr>
        <a:xfrm>
          <a:off x="8480534" y="2962498"/>
          <a:ext cx="1657970" cy="514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Collaborative</a:t>
          </a:r>
        </a:p>
      </dsp:txBody>
      <dsp:txXfrm>
        <a:off x="8495610" y="2977574"/>
        <a:ext cx="1627818" cy="484582"/>
      </dsp:txXfrm>
    </dsp:sp>
    <dsp:sp modelId="{D3E4FBD9-A6F0-470A-A2CD-CE80A8886433}">
      <dsp:nvSpPr>
        <dsp:cNvPr id="0" name=""/>
        <dsp:cNvSpPr/>
      </dsp:nvSpPr>
      <dsp:spPr>
        <a:xfrm rot="2365072">
          <a:off x="4959720" y="3778902"/>
          <a:ext cx="946708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946708" y="9932"/>
              </a:lnTo>
            </a:path>
          </a:pathLst>
        </a:custGeom>
        <a:noFill/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5409406" y="3765168"/>
        <a:ext cx="47335" cy="47335"/>
      </dsp:txXfrm>
    </dsp:sp>
    <dsp:sp modelId="{36605150-5C39-4380-8E1A-5F75A7E74B1D}">
      <dsp:nvSpPr>
        <dsp:cNvPr id="0" name=""/>
        <dsp:cNvSpPr/>
      </dsp:nvSpPr>
      <dsp:spPr>
        <a:xfrm>
          <a:off x="5798757" y="3832034"/>
          <a:ext cx="1507245" cy="5147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/>
            <a:t>Model Based</a:t>
          </a:r>
        </a:p>
      </dsp:txBody>
      <dsp:txXfrm>
        <a:off x="5813833" y="3847110"/>
        <a:ext cx="1477093" cy="484582"/>
      </dsp:txXfrm>
    </dsp:sp>
    <dsp:sp modelId="{9C9F2A13-D8FF-46D4-A1F4-78C4CC5BE5A5}">
      <dsp:nvSpPr>
        <dsp:cNvPr id="0" name=""/>
        <dsp:cNvSpPr/>
      </dsp:nvSpPr>
      <dsp:spPr>
        <a:xfrm rot="20802156">
          <a:off x="7289824" y="3940673"/>
          <a:ext cx="1206889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06889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63096" y="3920434"/>
        <a:ext cx="60344" cy="60344"/>
      </dsp:txXfrm>
    </dsp:sp>
    <dsp:sp modelId="{0DD4C78E-D250-4291-B4A1-B2D5BDAB7C7B}">
      <dsp:nvSpPr>
        <dsp:cNvPr id="0" name=""/>
        <dsp:cNvSpPr/>
      </dsp:nvSpPr>
      <dsp:spPr>
        <a:xfrm>
          <a:off x="8480534" y="3554443"/>
          <a:ext cx="1657970" cy="514734"/>
        </a:xfrm>
        <a:prstGeom prst="roundRect">
          <a:avLst>
            <a:gd name="adj" fmla="val 10000"/>
          </a:avLst>
        </a:prstGeom>
        <a:solidFill>
          <a:schemeClr val="accent1">
            <a:lumMod val="75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Content Based</a:t>
          </a:r>
        </a:p>
      </dsp:txBody>
      <dsp:txXfrm>
        <a:off x="8495610" y="3569519"/>
        <a:ext cx="1627818" cy="484582"/>
      </dsp:txXfrm>
    </dsp:sp>
    <dsp:sp modelId="{8201CA1D-A080-432D-B710-8D39E6DEE7B9}">
      <dsp:nvSpPr>
        <dsp:cNvPr id="0" name=""/>
        <dsp:cNvSpPr/>
      </dsp:nvSpPr>
      <dsp:spPr>
        <a:xfrm rot="899013">
          <a:off x="7285333" y="4236646"/>
          <a:ext cx="1215871" cy="19865"/>
        </a:xfrm>
        <a:custGeom>
          <a:avLst/>
          <a:gdLst/>
          <a:ahLst/>
          <a:cxnLst/>
          <a:rect l="0" t="0" r="0" b="0"/>
          <a:pathLst>
            <a:path>
              <a:moveTo>
                <a:pt x="0" y="9932"/>
              </a:moveTo>
              <a:lnTo>
                <a:pt x="1215871" y="9932"/>
              </a:lnTo>
            </a:path>
          </a:pathLst>
        </a:custGeom>
        <a:noFill/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7862872" y="4216182"/>
        <a:ext cx="60793" cy="60793"/>
      </dsp:txXfrm>
    </dsp:sp>
    <dsp:sp modelId="{F254C873-155A-43A8-9E53-926AA4B84825}">
      <dsp:nvSpPr>
        <dsp:cNvPr id="0" name=""/>
        <dsp:cNvSpPr/>
      </dsp:nvSpPr>
      <dsp:spPr>
        <a:xfrm>
          <a:off x="8480534" y="4146388"/>
          <a:ext cx="1657970" cy="51473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/>
            <a:t>Collaborative</a:t>
          </a:r>
        </a:p>
      </dsp:txBody>
      <dsp:txXfrm>
        <a:off x="8495610" y="4161464"/>
        <a:ext cx="1627818" cy="484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fld id="{CA812CB2-5922-4BFC-A9EF-0B7598A37AF1}" type="datetimeFigureOut">
              <a:rPr lang="en-US" smtClean="0"/>
              <a:t>1/19/2020</a:t>
            </a:fld>
            <a:endParaRPr lang="en-US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en-US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ערוך סגנונות טקסט של תבנית בסיס</a:t>
            </a:r>
          </a:p>
          <a:p>
            <a:pPr lvl="1"/>
            <a:r>
              <a:rPr lang="he-IL"/>
              <a:t>רמה שניה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  <a:endParaRPr lang="en-US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fld id="{DDA7B275-58B4-493E-84EF-49337DAED3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91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Project overview:</a:t>
            </a:r>
          </a:p>
          <a:p>
            <a:r>
              <a:rPr lang="en-US" dirty="0"/>
              <a:t>Project</a:t>
            </a:r>
            <a:r>
              <a:rPr lang="en-US" baseline="0" dirty="0"/>
              <a:t> description</a:t>
            </a:r>
          </a:p>
          <a:p>
            <a:r>
              <a:rPr lang="en-US" baseline="0" dirty="0"/>
              <a:t>Project goal</a:t>
            </a:r>
          </a:p>
          <a:p>
            <a:r>
              <a:rPr lang="en-US" dirty="0"/>
              <a:t>Dataset overview:</a:t>
            </a:r>
          </a:p>
          <a:p>
            <a:r>
              <a:rPr lang="en-US" dirty="0"/>
              <a:t>Background</a:t>
            </a:r>
          </a:p>
          <a:p>
            <a:r>
              <a:rPr lang="en-US" dirty="0"/>
              <a:t>Datasets</a:t>
            </a:r>
            <a:r>
              <a:rPr lang="en-US" baseline="0" dirty="0"/>
              <a:t> show – </a:t>
            </a:r>
            <a:r>
              <a:rPr lang="en-US" baseline="0" dirty="0" err="1"/>
              <a:t>printscreen</a:t>
            </a:r>
            <a:r>
              <a:rPr lang="en-US" baseline="0" dirty="0"/>
              <a:t> of 3 datasets – data, user, movies</a:t>
            </a:r>
          </a:p>
          <a:p>
            <a:r>
              <a:rPr lang="en-US" baseline="0" dirty="0"/>
              <a:t>Plan of attack:</a:t>
            </a:r>
          </a:p>
          <a:p>
            <a:r>
              <a:rPr lang="en-US" baseline="0" dirty="0" err="1"/>
              <a:t>Preperation</a:t>
            </a:r>
            <a:r>
              <a:rPr lang="en-US" baseline="0" dirty="0"/>
              <a:t> &amp; preprocessing</a:t>
            </a:r>
          </a:p>
          <a:p>
            <a:r>
              <a:rPr lang="en-US" baseline="0" dirty="0"/>
              <a:t>Descriptive statistics (users, movies &amp; rates)</a:t>
            </a:r>
          </a:p>
          <a:p>
            <a:r>
              <a:rPr lang="en-US" baseline="0" dirty="0"/>
              <a:t>Methods – collaborative, content</a:t>
            </a:r>
          </a:p>
          <a:p>
            <a:r>
              <a:rPr lang="en-US" baseline="0" dirty="0"/>
              <a:t>Models - ….</a:t>
            </a:r>
          </a:p>
          <a:p>
            <a:r>
              <a:rPr lang="en-US" baseline="0" dirty="0"/>
              <a:t>Performance measures</a:t>
            </a:r>
          </a:p>
          <a:p>
            <a:r>
              <a:rPr lang="en-US" baseline="0" dirty="0"/>
              <a:t>*challenges</a:t>
            </a:r>
          </a:p>
          <a:p>
            <a:endParaRPr lang="en-US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50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3269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808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431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3029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883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71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575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547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980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14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661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4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9419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60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6193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507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94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06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745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15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9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OMER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08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724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A7B275-58B4-493E-84EF-49337DAED33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70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0682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751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128915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53926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47364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96365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2534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0948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19872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94425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6861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2179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417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3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8248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032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6878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D6DCBCF-6497-4F77-B8E8-85A205AABD40}" type="datetimeFigureOut">
              <a:rPr lang="he-IL" smtClean="0"/>
              <a:t>כ"ב/טבת/תש"פ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he-IL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0E215D2B-8081-4F54-BF31-0D92EA5007D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1652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8038" r="2425" b="3544"/>
          <a:stretch/>
        </p:blipFill>
        <p:spPr>
          <a:xfrm>
            <a:off x="88900" y="-184149"/>
            <a:ext cx="12103100" cy="7457882"/>
          </a:xfrm>
          <a:prstGeom prst="rect">
            <a:avLst/>
          </a:prstGeom>
        </p:spPr>
      </p:pic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171" y="2817928"/>
            <a:ext cx="7047792" cy="35238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1719" y="5481145"/>
            <a:ext cx="8568563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000" dirty="0"/>
              <a:t>By: Omer Ben-</a:t>
            </a:r>
            <a:r>
              <a:rPr lang="en-US" sz="4000" dirty="0" err="1"/>
              <a:t>Naim</a:t>
            </a:r>
            <a:r>
              <a:rPr lang="en-US" sz="4000" dirty="0"/>
              <a:t>, Maya </a:t>
            </a:r>
            <a:r>
              <a:rPr lang="en-US" sz="4000" dirty="0" err="1"/>
              <a:t>Saghiv</a:t>
            </a:r>
            <a:endParaRPr lang="he-IL" sz="4000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037" y="56755"/>
            <a:ext cx="9648825" cy="3390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13610" y="2678214"/>
            <a:ext cx="256478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 smtClean="0">
                <a:solidFill>
                  <a:srgbClr val="FFC000"/>
                </a:solidFill>
                <a:latin typeface="Comic Sans MS" panose="030F0702030302020204" pitchFamily="66" charset="0"/>
              </a:rPr>
              <a:t>Part 1</a:t>
            </a:r>
            <a:endParaRPr lang="he-IL" sz="4400" b="1" dirty="0">
              <a:solidFill>
                <a:srgbClr val="FFC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9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(3)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5" name="Isosceles Triangle 14"/>
          <p:cNvSpPr/>
          <p:nvPr/>
        </p:nvSpPr>
        <p:spPr>
          <a:xfrm>
            <a:off x="1949677" y="3206514"/>
            <a:ext cx="4260714" cy="3279735"/>
          </a:xfrm>
          <a:prstGeom prst="triangl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484815" y="2548506"/>
            <a:ext cx="1550481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/>
              <a:t>Ratings</a:t>
            </a:r>
            <a:endParaRPr lang="he-IL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6740580" y="6180866"/>
            <a:ext cx="14646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/>
              <a:t>Movies</a:t>
            </a:r>
            <a:endParaRPr lang="he-IL" sz="24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611071" y="6180866"/>
            <a:ext cx="1146469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/>
              <a:t>Users</a:t>
            </a:r>
            <a:endParaRPr lang="he-IL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464308" y="3179132"/>
            <a:ext cx="2130357" cy="32797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627058" y="3147592"/>
            <a:ext cx="2130358" cy="32797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7278624" y="2548505"/>
            <a:ext cx="4364736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u="sng" dirty="0"/>
              <a:t>‘Valuable’ Data Trade-Offs:</a:t>
            </a:r>
            <a:endParaRPr lang="he-IL" sz="2400" b="1" u="sng" dirty="0"/>
          </a:p>
        </p:txBody>
      </p:sp>
      <p:pic>
        <p:nvPicPr>
          <p:cNvPr id="31" name="תמונה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216" y="3739327"/>
            <a:ext cx="2402914" cy="188666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402528" y="3092996"/>
            <a:ext cx="564023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 algn="l" rtl="0">
              <a:buAutoNum type="arabicPeriod"/>
            </a:pPr>
            <a:r>
              <a:rPr lang="en-US" b="1" dirty="0"/>
              <a:t>Representative Movies vs. Long-Tail Leverage</a:t>
            </a:r>
          </a:p>
          <a:p>
            <a:pPr marL="342900" indent="-342900" algn="l" rtl="0">
              <a:buAutoNum type="arabicPeriod"/>
            </a:pPr>
            <a:r>
              <a:rPr lang="en-US" b="1" dirty="0"/>
              <a:t>Users ‘to keep’ vs. Niche Movies</a:t>
            </a:r>
            <a:endParaRPr lang="he-IL" b="1" dirty="0"/>
          </a:p>
        </p:txBody>
      </p:sp>
      <p:sp>
        <p:nvSpPr>
          <p:cNvPr id="17" name="מלבן 8"/>
          <p:cNvSpPr/>
          <p:nvPr/>
        </p:nvSpPr>
        <p:spPr>
          <a:xfrm>
            <a:off x="6402528" y="2441719"/>
            <a:ext cx="5526885" cy="3503705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11318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(4)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14" name="תמונה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860" y="2997352"/>
            <a:ext cx="7502770" cy="38606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18538" y="2112150"/>
            <a:ext cx="971843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2400" b="1" dirty="0"/>
              <a:t>Frequency Table – </a:t>
            </a:r>
          </a:p>
          <a:p>
            <a:pPr algn="l" rtl="0"/>
            <a:r>
              <a:rPr lang="en-US" sz="2400" b="1" dirty="0"/>
              <a:t>Total Ratings vs. Total Movies with This Rating and Above</a:t>
            </a:r>
            <a:endParaRPr lang="he-IL" sz="2400" b="1" dirty="0"/>
          </a:p>
        </p:txBody>
      </p:sp>
      <p:sp>
        <p:nvSpPr>
          <p:cNvPr id="17" name="מלבן 16"/>
          <p:cNvSpPr/>
          <p:nvPr/>
        </p:nvSpPr>
        <p:spPr>
          <a:xfrm>
            <a:off x="973015" y="6072553"/>
            <a:ext cx="10879434" cy="641839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93215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84" y="2296726"/>
            <a:ext cx="9591860" cy="171673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678" y="689223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(5)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/>
          <a:srcRect r="13606"/>
          <a:stretch/>
        </p:blipFill>
        <p:spPr>
          <a:xfrm>
            <a:off x="1049390" y="4174406"/>
            <a:ext cx="8733693" cy="1186283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1435510" y="4891869"/>
            <a:ext cx="1640852" cy="385319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מלבן 7"/>
          <p:cNvSpPr/>
          <p:nvPr/>
        </p:nvSpPr>
        <p:spPr>
          <a:xfrm>
            <a:off x="940703" y="3535187"/>
            <a:ext cx="2854337" cy="522785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הסבר קווי 1 3"/>
          <p:cNvSpPr/>
          <p:nvPr/>
        </p:nvSpPr>
        <p:spPr>
          <a:xfrm>
            <a:off x="7990964" y="3650449"/>
            <a:ext cx="2493375" cy="515586"/>
          </a:xfrm>
          <a:prstGeom prst="borderCallout1">
            <a:avLst>
              <a:gd name="adj1" fmla="val 37160"/>
              <a:gd name="adj2" fmla="val -4072"/>
              <a:gd name="adj3" fmla="val 36879"/>
              <a:gd name="adj4" fmla="val -17455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/>
              <a:t>1349 Movies, 80.2% </a:t>
            </a:r>
            <a:endParaRPr lang="he-IL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390" y="5296433"/>
            <a:ext cx="7289064" cy="1378244"/>
          </a:xfrm>
          <a:prstGeom prst="rect">
            <a:avLst/>
          </a:prstGeom>
        </p:spPr>
      </p:pic>
      <p:sp>
        <p:nvSpPr>
          <p:cNvPr id="10" name="הסבר קווי 1 9"/>
          <p:cNvSpPr/>
          <p:nvPr/>
        </p:nvSpPr>
        <p:spPr>
          <a:xfrm>
            <a:off x="7990964" y="6159091"/>
            <a:ext cx="2493375" cy="515586"/>
          </a:xfrm>
          <a:prstGeom prst="borderCallout1">
            <a:avLst>
              <a:gd name="adj1" fmla="val 46695"/>
              <a:gd name="adj2" fmla="val -4072"/>
              <a:gd name="adj3" fmla="val 46559"/>
              <a:gd name="adj4" fmla="val -22292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/>
              <a:t>99.3% Ratings</a:t>
            </a:r>
            <a:endParaRPr lang="he-IL" dirty="0"/>
          </a:p>
        </p:txBody>
      </p:sp>
      <p:sp>
        <p:nvSpPr>
          <p:cNvPr id="12" name="מלבן 6"/>
          <p:cNvSpPr/>
          <p:nvPr/>
        </p:nvSpPr>
        <p:spPr>
          <a:xfrm>
            <a:off x="1049390" y="6206555"/>
            <a:ext cx="1652954" cy="385319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הסבר קווי 1 9"/>
          <p:cNvSpPr/>
          <p:nvPr/>
        </p:nvSpPr>
        <p:spPr>
          <a:xfrm>
            <a:off x="7990965" y="4891869"/>
            <a:ext cx="2493374" cy="515586"/>
          </a:xfrm>
          <a:prstGeom prst="borderCallout1">
            <a:avLst>
              <a:gd name="adj1" fmla="val 46695"/>
              <a:gd name="adj2" fmla="val -4072"/>
              <a:gd name="adj3" fmla="val 44652"/>
              <a:gd name="adj4" fmla="val -204605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/>
              <a:t>100% Users </a:t>
            </a:r>
            <a:endParaRPr lang="he-IL" dirty="0"/>
          </a:p>
        </p:txBody>
      </p:sp>
      <p:sp>
        <p:nvSpPr>
          <p:cNvPr id="16" name="מלבן 7"/>
          <p:cNvSpPr/>
          <p:nvPr/>
        </p:nvSpPr>
        <p:spPr>
          <a:xfrm>
            <a:off x="6255040" y="2416002"/>
            <a:ext cx="1620600" cy="522785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הסבר קווי 1 3"/>
          <p:cNvSpPr/>
          <p:nvPr/>
        </p:nvSpPr>
        <p:spPr>
          <a:xfrm>
            <a:off x="9549420" y="2497230"/>
            <a:ext cx="2493375" cy="515586"/>
          </a:xfrm>
          <a:prstGeom prst="borderCallout1">
            <a:avLst>
              <a:gd name="adj1" fmla="val 37160"/>
              <a:gd name="adj2" fmla="val -4072"/>
              <a:gd name="adj3" fmla="val 38786"/>
              <a:gd name="adj4" fmla="val -6493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1" anchor="ctr"/>
          <a:lstStyle/>
          <a:p>
            <a:pPr algn="l" rtl="0"/>
            <a:r>
              <a:rPr lang="en-US" dirty="0"/>
              <a:t>Rating &gt;=5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94721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(6)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55575" y="2218858"/>
            <a:ext cx="11734800" cy="752942"/>
          </a:xfrm>
        </p:spPr>
        <p:txBody>
          <a:bodyPr>
            <a:normAutofit/>
          </a:bodyPr>
          <a:lstStyle/>
          <a:p>
            <a:r>
              <a:rPr lang="en-US" sz="3000" b="1" dirty="0"/>
              <a:t>Extraction Impact (1) – Movies by Release Years:</a:t>
            </a:r>
          </a:p>
          <a:p>
            <a:endParaRPr lang="en-US" sz="36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875" y="3242801"/>
            <a:ext cx="5132682" cy="36028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46" y="3237577"/>
            <a:ext cx="5132683" cy="36028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990557" y="6353175"/>
            <a:ext cx="1181067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Release Year</a:t>
            </a:r>
            <a:endParaRPr lang="he-IL" sz="1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5575" y="3285202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Movies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657219" y="2942443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Non-Filtered</a:t>
            </a:r>
            <a:endParaRPr lang="he-IL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025515" y="2925395"/>
            <a:ext cx="125729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Filtered</a:t>
            </a:r>
            <a:endParaRPr lang="he-IL" b="1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5962650" y="2857500"/>
            <a:ext cx="0" cy="3914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ine Callout 2 15"/>
          <p:cNvSpPr/>
          <p:nvPr/>
        </p:nvSpPr>
        <p:spPr>
          <a:xfrm>
            <a:off x="3696085" y="4483108"/>
            <a:ext cx="929933" cy="358758"/>
          </a:xfrm>
          <a:prstGeom prst="borderCallout2">
            <a:avLst>
              <a:gd name="adj1" fmla="val 25893"/>
              <a:gd name="adj2" fmla="val 102861"/>
              <a:gd name="adj3" fmla="val 24702"/>
              <a:gd name="adj4" fmla="val 123632"/>
              <a:gd name="adj5" fmla="val 266584"/>
              <a:gd name="adj6" fmla="val 1681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1993</a:t>
            </a:r>
          </a:p>
          <a:p>
            <a:pPr algn="ctr"/>
            <a:endParaRPr lang="en-US" dirty="0"/>
          </a:p>
        </p:txBody>
      </p:sp>
      <p:sp>
        <p:nvSpPr>
          <p:cNvPr id="17" name="Line Callout 2 16"/>
          <p:cNvSpPr/>
          <p:nvPr/>
        </p:nvSpPr>
        <p:spPr>
          <a:xfrm>
            <a:off x="8772452" y="4388496"/>
            <a:ext cx="929933" cy="358758"/>
          </a:xfrm>
          <a:prstGeom prst="borderCallout2">
            <a:avLst>
              <a:gd name="adj1" fmla="val 25893"/>
              <a:gd name="adj2" fmla="val 102861"/>
              <a:gd name="adj3" fmla="val 24702"/>
              <a:gd name="adj4" fmla="val 123632"/>
              <a:gd name="adj5" fmla="val 266584"/>
              <a:gd name="adj6" fmla="val 1681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1993</a:t>
            </a:r>
          </a:p>
          <a:p>
            <a:pPr algn="ctr"/>
            <a:endParaRPr lang="en-US" dirty="0"/>
          </a:p>
        </p:txBody>
      </p:sp>
      <p:sp>
        <p:nvSpPr>
          <p:cNvPr id="18" name="Line Callout 2 17"/>
          <p:cNvSpPr/>
          <p:nvPr/>
        </p:nvSpPr>
        <p:spPr>
          <a:xfrm>
            <a:off x="6037896" y="4747254"/>
            <a:ext cx="929933" cy="358758"/>
          </a:xfrm>
          <a:prstGeom prst="borderCallout2">
            <a:avLst>
              <a:gd name="adj1" fmla="val 41823"/>
              <a:gd name="adj2" fmla="val -590"/>
              <a:gd name="adj3" fmla="val 43287"/>
              <a:gd name="adj4" fmla="val -23862"/>
              <a:gd name="adj5" fmla="val 343578"/>
              <a:gd name="adj6" fmla="val -49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1998</a:t>
            </a:r>
          </a:p>
          <a:p>
            <a:pPr algn="ctr"/>
            <a:endParaRPr lang="en-US" dirty="0"/>
          </a:p>
        </p:txBody>
      </p:sp>
      <p:sp>
        <p:nvSpPr>
          <p:cNvPr id="19" name="Line Callout 2 18"/>
          <p:cNvSpPr/>
          <p:nvPr/>
        </p:nvSpPr>
        <p:spPr>
          <a:xfrm>
            <a:off x="11116124" y="4926633"/>
            <a:ext cx="929933" cy="358758"/>
          </a:xfrm>
          <a:prstGeom prst="borderCallout2">
            <a:avLst>
              <a:gd name="adj1" fmla="val 41823"/>
              <a:gd name="adj2" fmla="val -590"/>
              <a:gd name="adj3" fmla="val 43287"/>
              <a:gd name="adj4" fmla="val -23862"/>
              <a:gd name="adj5" fmla="val 343578"/>
              <a:gd name="adj6" fmla="val -49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1998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(7)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5575" y="2218858"/>
            <a:ext cx="11734800" cy="752942"/>
          </a:xfrm>
        </p:spPr>
        <p:txBody>
          <a:bodyPr>
            <a:normAutofit/>
          </a:bodyPr>
          <a:lstStyle/>
          <a:p>
            <a:r>
              <a:rPr lang="en-US" sz="3000" b="1" dirty="0"/>
              <a:t>Extraction Impact (2) – Movies by Genres:</a:t>
            </a:r>
          </a:p>
          <a:p>
            <a:endParaRPr lang="en-US" sz="36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450" y="3156466"/>
            <a:ext cx="5095876" cy="3498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76269" y="2971800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Non-Filtered</a:t>
            </a:r>
            <a:endParaRPr lang="he-IL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5"/>
          <a:stretch/>
        </p:blipFill>
        <p:spPr>
          <a:xfrm>
            <a:off x="5514141" y="3076575"/>
            <a:ext cx="4991934" cy="36671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045579" y="2971800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Filtered</a:t>
            </a:r>
            <a:endParaRPr lang="he-IL" b="1" dirty="0"/>
          </a:p>
        </p:txBody>
      </p:sp>
      <p:sp>
        <p:nvSpPr>
          <p:cNvPr id="11" name="Rectangle 10"/>
          <p:cNvSpPr/>
          <p:nvPr/>
        </p:nvSpPr>
        <p:spPr>
          <a:xfrm>
            <a:off x="1238250" y="3429000"/>
            <a:ext cx="9925050" cy="1514475"/>
          </a:xfrm>
          <a:prstGeom prst="rect">
            <a:avLst/>
          </a:prstGeom>
          <a:solidFill>
            <a:srgbClr val="92D05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38250" y="5116045"/>
            <a:ext cx="9925050" cy="1514475"/>
          </a:xfrm>
          <a:prstGeom prst="rect">
            <a:avLst/>
          </a:prstGeom>
          <a:solidFill>
            <a:srgbClr val="FF00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619750" y="2828925"/>
            <a:ext cx="0" cy="3914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63600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(8)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5575" y="2218858"/>
            <a:ext cx="11734800" cy="752942"/>
          </a:xfrm>
        </p:spPr>
        <p:txBody>
          <a:bodyPr>
            <a:normAutofit/>
          </a:bodyPr>
          <a:lstStyle/>
          <a:p>
            <a:r>
              <a:rPr lang="en-US" sz="3000" b="1" dirty="0"/>
              <a:t>Extraction Impact (3) – Ratings:</a:t>
            </a:r>
          </a:p>
          <a:p>
            <a:endParaRPr lang="en-US" sz="36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9030543" y="2971800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Filtered</a:t>
            </a:r>
            <a:endParaRPr lang="he-IL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182068" y="2971800"/>
            <a:ext cx="177165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Non-Filtered</a:t>
            </a:r>
            <a:endParaRPr lang="he-IL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115050" y="2876550"/>
            <a:ext cx="0" cy="391477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018" y="3679870"/>
            <a:ext cx="3707461" cy="25971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51" y="3679870"/>
            <a:ext cx="4309608" cy="2861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33425" y="3998824"/>
            <a:ext cx="10429875" cy="2278151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065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(9)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64" y="2754923"/>
            <a:ext cx="6182805" cy="40444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29507" y="2293258"/>
            <a:ext cx="732106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2400" b="1" dirty="0"/>
              <a:t>Ratings per Movie – ‘Valuable Data’ Baseline</a:t>
            </a:r>
            <a:endParaRPr lang="he-IL" sz="2400" b="1" dirty="0"/>
          </a:p>
        </p:txBody>
      </p:sp>
      <p:sp>
        <p:nvSpPr>
          <p:cNvPr id="8" name="מלבן 7"/>
          <p:cNvSpPr/>
          <p:nvPr/>
        </p:nvSpPr>
        <p:spPr>
          <a:xfrm>
            <a:off x="2279914" y="3426658"/>
            <a:ext cx="4724101" cy="3372726"/>
          </a:xfrm>
          <a:prstGeom prst="rect">
            <a:avLst/>
          </a:prstGeom>
          <a:solidFill>
            <a:srgbClr val="FF0000">
              <a:alpha val="2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מלבן 7"/>
          <p:cNvSpPr/>
          <p:nvPr/>
        </p:nvSpPr>
        <p:spPr>
          <a:xfrm>
            <a:off x="3784769" y="3606480"/>
            <a:ext cx="2996928" cy="176308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t"/>
          <a:lstStyle/>
          <a:p>
            <a:pPr algn="ctr">
              <a:lnSpc>
                <a:spcPct val="200000"/>
              </a:lnSpc>
            </a:pPr>
            <a:r>
              <a:rPr lang="en-US" sz="1200" b="1" u="sng" dirty="0"/>
              <a:t>Movies with Ratings 5 and above:</a:t>
            </a:r>
          </a:p>
          <a:p>
            <a:pPr marL="742950" lvl="1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80.2% of the Movies</a:t>
            </a:r>
          </a:p>
          <a:p>
            <a:pPr marL="742950" lvl="1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100% of the Users</a:t>
            </a:r>
          </a:p>
          <a:p>
            <a:pPr marL="742950" lvl="1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200" b="1" dirty="0"/>
              <a:t>99.3% of the Ratings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he-IL" sz="1600" b="1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2623061" y="6450330"/>
            <a:ext cx="4380955" cy="1524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82053" y="6319525"/>
            <a:ext cx="21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099662" y="2952291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Ratings</a:t>
            </a:r>
            <a:endParaRPr lang="he-IL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101380" y="6457950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Movies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1202084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“Plan of Attack”</a:t>
            </a:r>
            <a:endParaRPr lang="en-US" sz="3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8046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7325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Recommender Systems</a:t>
            </a:r>
          </a:p>
          <a:p>
            <a:r>
              <a:rPr lang="en-US" sz="2800" b="1" dirty="0"/>
              <a:t>User content </a:t>
            </a:r>
            <a:r>
              <a:rPr lang="en-US" sz="2800" dirty="0"/>
              <a:t>filtering vs. </a:t>
            </a:r>
            <a:r>
              <a:rPr lang="en-US" sz="2800" b="1" dirty="0"/>
              <a:t>Item content </a:t>
            </a:r>
            <a:r>
              <a:rPr lang="en-US" sz="2800" dirty="0"/>
              <a:t>filtering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2639" y="2753155"/>
            <a:ext cx="524286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l" rtl="0">
              <a:defRPr sz="3200"/>
            </a:lvl1pPr>
          </a:lstStyle>
          <a:p>
            <a:r>
              <a:rPr lang="en-US" b="1" dirty="0"/>
              <a:t>Item content filtering: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Genre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Cast and crew names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Movies reviews and rating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958" y="2753155"/>
            <a:ext cx="49526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/>
              <a:t>User content filtering: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Age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Gender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Occupation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2559723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732599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Recommender Systems</a:t>
            </a:r>
          </a:p>
          <a:p>
            <a:r>
              <a:rPr lang="en-US" sz="2800" b="1" dirty="0"/>
              <a:t>Memory</a:t>
            </a:r>
            <a:r>
              <a:rPr lang="en-US" sz="2800" dirty="0"/>
              <a:t> based vs. </a:t>
            </a:r>
            <a:r>
              <a:rPr lang="en-US" sz="2800" b="1" dirty="0"/>
              <a:t>Model</a:t>
            </a:r>
            <a:r>
              <a:rPr lang="en-US" sz="2800" dirty="0"/>
              <a:t> based technique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12639" y="2753155"/>
            <a:ext cx="524286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l" rtl="0">
              <a:defRPr sz="3200"/>
            </a:lvl1pPr>
          </a:lstStyle>
          <a:p>
            <a:r>
              <a:rPr lang="en-US" b="1" dirty="0"/>
              <a:t>Model based: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Learn preferences based on machine learning models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Off-line learning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PCA, SVD, Neural nets., Bayesian networks..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5958" y="2753155"/>
            <a:ext cx="495261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/>
              <a:t>Memory based: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Create a matrix of similarities that can help predict the result.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Real-time learning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 err="1"/>
              <a:t>Tf-idf</a:t>
            </a:r>
            <a:r>
              <a:rPr lang="en-US" sz="2800" dirty="0"/>
              <a:t>, similarity, clustering, </a:t>
            </a:r>
            <a:r>
              <a:rPr lang="en-US" sz="2800" dirty="0" err="1"/>
              <a:t>Knn</a:t>
            </a:r>
            <a:r>
              <a:rPr lang="en-US" sz="2800" dirty="0"/>
              <a:t>..</a:t>
            </a:r>
          </a:p>
        </p:txBody>
      </p:sp>
    </p:spTree>
    <p:extLst>
      <p:ext uri="{BB962C8B-B14F-4D97-AF65-F5344CB8AC3E}">
        <p14:creationId xmlns:p14="http://schemas.microsoft.com/office/powerpoint/2010/main" val="3425745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0750" y="877392"/>
            <a:ext cx="6956063" cy="508754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>
              <a:lnSpc>
                <a:spcPct val="120000"/>
              </a:lnSpc>
            </a:pPr>
            <a:r>
              <a:rPr lang="en-US" sz="2800" b="1" dirty="0">
                <a:solidFill>
                  <a:schemeClr val="bg1"/>
                </a:solidFill>
              </a:rPr>
              <a:t>Agenda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Project Overview – Dataset &amp; Goal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Dataset </a:t>
            </a:r>
            <a:r>
              <a:rPr lang="en-US" dirty="0">
                <a:solidFill>
                  <a:schemeClr val="bg1"/>
                </a:solidFill>
              </a:rPr>
              <a:t>Preparation &amp; Preprocessing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 &amp; Cleaning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Extracting Valuable Data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Plan of Attack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Filters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Methods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Techniques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Performance Measures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Challenges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2"/>
          <a:stretch/>
        </p:blipFill>
        <p:spPr>
          <a:xfrm>
            <a:off x="7877908" y="0"/>
            <a:ext cx="4314092" cy="651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821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732599"/>
            <a:ext cx="990226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Recommender Systems</a:t>
            </a:r>
          </a:p>
          <a:p>
            <a:r>
              <a:rPr lang="en-US" sz="2800" b="1" dirty="0"/>
              <a:t>Collaborative</a:t>
            </a:r>
            <a:r>
              <a:rPr lang="en-US" sz="2800" dirty="0"/>
              <a:t> vs. </a:t>
            </a:r>
            <a:r>
              <a:rPr lang="en-US" sz="2800" b="1" dirty="0"/>
              <a:t>Content base </a:t>
            </a:r>
            <a:r>
              <a:rPr lang="en-US" sz="2800" dirty="0"/>
              <a:t>Recommender Method</a:t>
            </a:r>
            <a:endParaRPr lang="en-US" sz="4000" dirty="0"/>
          </a:p>
        </p:txBody>
      </p:sp>
      <p:sp>
        <p:nvSpPr>
          <p:cNvPr id="2" name="TextBox 1"/>
          <p:cNvSpPr txBox="1"/>
          <p:nvPr/>
        </p:nvSpPr>
        <p:spPr>
          <a:xfrm>
            <a:off x="5996439" y="2417720"/>
            <a:ext cx="524286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he-IL"/>
            </a:defPPr>
            <a:lvl1pPr algn="l" rtl="0">
              <a:defRPr sz="3200"/>
            </a:lvl1pPr>
          </a:lstStyle>
          <a:p>
            <a:r>
              <a:rPr lang="en-US" b="1" dirty="0"/>
              <a:t>Content base: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“Show me more of the same what I’ve liked”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Based on “Soft” data – </a:t>
            </a:r>
            <a:r>
              <a:rPr lang="en-US" sz="2800" b="1" dirty="0"/>
              <a:t>find</a:t>
            </a:r>
            <a:r>
              <a:rPr lang="en-US" sz="2800" dirty="0"/>
              <a:t> what I liked based on my ratings and give me items based on the content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919758" y="2417720"/>
            <a:ext cx="4952616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/>
              <a:t>Collaborative: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“Tell me what popular among my peers”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800" dirty="0"/>
              <a:t>Based on “Hard” data – </a:t>
            </a:r>
            <a:r>
              <a:rPr lang="en-US" sz="2800" b="1" dirty="0"/>
              <a:t>match</a:t>
            </a:r>
            <a:r>
              <a:rPr lang="en-US" sz="2800" dirty="0"/>
              <a:t> what I liked and what my peers liked and give me items based on similar peers ratings</a:t>
            </a:r>
          </a:p>
        </p:txBody>
      </p:sp>
    </p:spTree>
    <p:extLst>
      <p:ext uri="{BB962C8B-B14F-4D97-AF65-F5344CB8AC3E}">
        <p14:creationId xmlns:p14="http://schemas.microsoft.com/office/powerpoint/2010/main" val="28802939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58096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Recommender Systems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4154195007"/>
              </p:ext>
            </p:extLst>
          </p:nvPr>
        </p:nvGraphicFramePr>
        <p:xfrm>
          <a:off x="925455" y="2095310"/>
          <a:ext cx="11439625" cy="46638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46925" y="5945897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dirty="0"/>
              <a:t>(Genre, Cast, Keywords)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144646" y="3574890"/>
            <a:ext cx="2741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dirty="0"/>
              <a:t>(Age, Gender, Occupation, Country)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20512" y="1543920"/>
            <a:ext cx="68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Filter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91819" y="1543920"/>
            <a:ext cx="1359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Technique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708469" y="1543920"/>
            <a:ext cx="107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69262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732599"/>
            <a:ext cx="9902264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Next steps: </a:t>
            </a:r>
            <a:endParaRPr lang="en-US" sz="4000" dirty="0"/>
          </a:p>
        </p:txBody>
      </p:sp>
      <p:sp>
        <p:nvSpPr>
          <p:cNvPr id="7" name="TextBox 6"/>
          <p:cNvSpPr txBox="1"/>
          <p:nvPr/>
        </p:nvSpPr>
        <p:spPr>
          <a:xfrm>
            <a:off x="919758" y="2417720"/>
            <a:ext cx="10269006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200" b="1" dirty="0"/>
              <a:t>Similarity: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Cosine similarity / Pearson Correlation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endParaRPr lang="en-US" sz="3200" dirty="0"/>
          </a:p>
          <a:p>
            <a:pPr algn="l" rtl="0"/>
            <a:r>
              <a:rPr lang="en-US" sz="3200" b="1" dirty="0"/>
              <a:t>Evaluation Metrics:</a:t>
            </a:r>
          </a:p>
          <a:p>
            <a:pPr marL="457200" indent="-457200" algn="l" rtl="0">
              <a:buFont typeface="Arial" panose="020B0604020202020204" pitchFamily="34" charset="0"/>
              <a:buChar char="•"/>
            </a:pPr>
            <a:r>
              <a:rPr lang="en-US" sz="2800" dirty="0"/>
              <a:t>MAE / RMSE / </a:t>
            </a:r>
            <a:r>
              <a:rPr lang="en-US" sz="2800" dirty="0" err="1"/>
              <a:t>Recall@K</a:t>
            </a:r>
            <a:r>
              <a:rPr lang="en-US" sz="2800" dirty="0"/>
              <a:t> &amp; </a:t>
            </a:r>
            <a:r>
              <a:rPr lang="en-US" sz="2800" dirty="0" err="1"/>
              <a:t>Percision@K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9438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5" y="3672900"/>
            <a:ext cx="5010506" cy="2915792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693" y="3527916"/>
            <a:ext cx="4866866" cy="3188841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58096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Recommender </a:t>
            </a:r>
            <a:r>
              <a:rPr lang="en-US" dirty="0"/>
              <a:t>Systems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5507" y="2345476"/>
            <a:ext cx="11734800" cy="737693"/>
          </a:xfrm>
        </p:spPr>
        <p:txBody>
          <a:bodyPr>
            <a:normAutofit/>
          </a:bodyPr>
          <a:lstStyle/>
          <a:p>
            <a:r>
              <a:rPr lang="en-US" sz="3600" b="1" dirty="0"/>
              <a:t>Types of Recommendation Systems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09693" y="3120713"/>
            <a:ext cx="38563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Collaborative Filtering</a:t>
            </a:r>
            <a:endParaRPr lang="he-IL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62001" y="3211235"/>
            <a:ext cx="3856335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Content-Based Filtering</a:t>
            </a:r>
            <a:endParaRPr lang="he-IL" sz="2400" b="1" dirty="0"/>
          </a:p>
        </p:txBody>
      </p:sp>
      <p:pic>
        <p:nvPicPr>
          <p:cNvPr id="14" name="תמונה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78" b="40799"/>
          <a:stretch/>
        </p:blipFill>
        <p:spPr>
          <a:xfrm>
            <a:off x="5040923" y="4933006"/>
            <a:ext cx="2389102" cy="518076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8319051" y="1158172"/>
            <a:ext cx="2136913" cy="53671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OMER</a:t>
            </a:r>
          </a:p>
        </p:txBody>
      </p:sp>
    </p:spTree>
    <p:extLst>
      <p:ext uri="{BB962C8B-B14F-4D97-AF65-F5344CB8AC3E}">
        <p14:creationId xmlns:p14="http://schemas.microsoft.com/office/powerpoint/2010/main" val="980588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195253" y="89755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Challenges</a:t>
            </a:r>
            <a:br>
              <a:rPr lang="en-US" dirty="0"/>
            </a:b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4255" y="2438401"/>
            <a:ext cx="11406554" cy="3972165"/>
          </a:xfrm>
        </p:spPr>
        <p:txBody>
          <a:bodyPr>
            <a:normAutofit/>
          </a:bodyPr>
          <a:lstStyle/>
          <a:p>
            <a:pPr lvl="1">
              <a:lnSpc>
                <a:spcPct val="200000"/>
              </a:lnSpc>
            </a:pPr>
            <a:r>
              <a:rPr lang="en-US" sz="2400" dirty="0"/>
              <a:t>Where to start?? </a:t>
            </a:r>
          </a:p>
          <a:p>
            <a:pPr lvl="1"/>
            <a:r>
              <a:rPr lang="en-US" sz="2400" dirty="0"/>
              <a:t>‘Valuable’ Identification- Long Tail Items vs. Sufficient  Ratings Trade-off</a:t>
            </a:r>
          </a:p>
          <a:p>
            <a:pPr lvl="1">
              <a:lnSpc>
                <a:spcPct val="200000"/>
              </a:lnSpc>
            </a:pPr>
            <a:r>
              <a:rPr lang="en-US" sz="2400" dirty="0"/>
              <a:t>Performance Measures</a:t>
            </a:r>
          </a:p>
          <a:p>
            <a:pPr marL="457200" lvl="1" indent="0">
              <a:lnSpc>
                <a:spcPct val="200000"/>
              </a:lnSpc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7981" y="3127124"/>
            <a:ext cx="3840607" cy="373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70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1125" y="3302976"/>
            <a:ext cx="9648092" cy="1961987"/>
          </a:xfrm>
        </p:spPr>
        <p:txBody>
          <a:bodyPr/>
          <a:lstStyle/>
          <a:p>
            <a:r>
              <a:rPr lang="en-US" sz="13800" b="1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17" y="2388413"/>
            <a:ext cx="9784225" cy="416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35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0991" y="3159877"/>
            <a:ext cx="9809922" cy="1961987"/>
          </a:xfrm>
        </p:spPr>
        <p:txBody>
          <a:bodyPr/>
          <a:lstStyle/>
          <a:p>
            <a:r>
              <a:rPr lang="en-US" sz="9600" dirty="0">
                <a:solidFill>
                  <a:srgbClr val="002060"/>
                </a:solidFill>
              </a:rPr>
              <a:t>Slides for Part 2</a:t>
            </a:r>
          </a:p>
        </p:txBody>
      </p:sp>
    </p:spTree>
    <p:extLst>
      <p:ext uri="{BB962C8B-B14F-4D97-AF65-F5344CB8AC3E}">
        <p14:creationId xmlns:p14="http://schemas.microsoft.com/office/powerpoint/2010/main" val="2858083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Exploratory ‘Valuable Data’ Analysis (1)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6" name="TextBox 15"/>
          <p:cNvSpPr txBox="1"/>
          <p:nvPr/>
        </p:nvSpPr>
        <p:spPr>
          <a:xfrm>
            <a:off x="2624358" y="6329140"/>
            <a:ext cx="21336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72558" y="2978469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Movie</a:t>
            </a:r>
            <a:endParaRPr lang="he-IL" sz="1200" b="1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5575" y="2209975"/>
            <a:ext cx="3749675" cy="557253"/>
          </a:xfrm>
        </p:spPr>
        <p:txBody>
          <a:bodyPr>
            <a:noAutofit/>
          </a:bodyPr>
          <a:lstStyle/>
          <a:p>
            <a:r>
              <a:rPr lang="en-US" sz="2800" b="1" dirty="0"/>
              <a:t>Movies (80.2%)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96543" y="2761179"/>
            <a:ext cx="31530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Movies by Release Years</a:t>
            </a:r>
            <a:endParaRPr lang="he-IL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7543815" y="2676805"/>
            <a:ext cx="3153031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Movies by Genre</a:t>
            </a:r>
            <a:endParaRPr lang="he-IL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631043" y="6408220"/>
            <a:ext cx="1181067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Release Year</a:t>
            </a:r>
            <a:endParaRPr lang="he-IL" sz="1200" b="1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84" y="3129349"/>
            <a:ext cx="5132682" cy="360283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05"/>
          <a:stretch/>
        </p:blipFill>
        <p:spPr>
          <a:xfrm>
            <a:off x="6848229" y="3039434"/>
            <a:ext cx="4544201" cy="3338216"/>
          </a:xfrm>
          <a:prstGeom prst="rect">
            <a:avLst/>
          </a:prstGeom>
        </p:spPr>
      </p:pic>
      <p:sp>
        <p:nvSpPr>
          <p:cNvPr id="3" name="Line Callout 2 2"/>
          <p:cNvSpPr/>
          <p:nvPr/>
        </p:nvSpPr>
        <p:spPr>
          <a:xfrm>
            <a:off x="3419474" y="4308493"/>
            <a:ext cx="929933" cy="358758"/>
          </a:xfrm>
          <a:prstGeom prst="borderCallout2">
            <a:avLst>
              <a:gd name="adj1" fmla="val 25893"/>
              <a:gd name="adj2" fmla="val 102861"/>
              <a:gd name="adj3" fmla="val 24702"/>
              <a:gd name="adj4" fmla="val 123632"/>
              <a:gd name="adj5" fmla="val 266584"/>
              <a:gd name="adj6" fmla="val 16812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1993</a:t>
            </a:r>
          </a:p>
          <a:p>
            <a:pPr algn="ctr"/>
            <a:endParaRPr lang="en-US" dirty="0"/>
          </a:p>
        </p:txBody>
      </p:sp>
      <p:sp>
        <p:nvSpPr>
          <p:cNvPr id="22" name="Line Callout 2 21"/>
          <p:cNvSpPr/>
          <p:nvPr/>
        </p:nvSpPr>
        <p:spPr>
          <a:xfrm>
            <a:off x="5798131" y="4764662"/>
            <a:ext cx="929933" cy="358758"/>
          </a:xfrm>
          <a:prstGeom prst="borderCallout2">
            <a:avLst>
              <a:gd name="adj1" fmla="val 41823"/>
              <a:gd name="adj2" fmla="val -590"/>
              <a:gd name="adj3" fmla="val 43287"/>
              <a:gd name="adj4" fmla="val -23862"/>
              <a:gd name="adj5" fmla="val 343578"/>
              <a:gd name="adj6" fmla="val -490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1998</a:t>
            </a:r>
          </a:p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848229" y="3333750"/>
            <a:ext cx="4736601" cy="150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841134" y="4944041"/>
            <a:ext cx="4736601" cy="15049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Up Arrow 3"/>
          <p:cNvSpPr/>
          <p:nvPr/>
        </p:nvSpPr>
        <p:spPr>
          <a:xfrm>
            <a:off x="11704995" y="3493514"/>
            <a:ext cx="340470" cy="117373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own Arrow 6"/>
          <p:cNvSpPr/>
          <p:nvPr/>
        </p:nvSpPr>
        <p:spPr>
          <a:xfrm>
            <a:off x="11697900" y="5123421"/>
            <a:ext cx="347565" cy="12542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029826" y="3408765"/>
            <a:ext cx="438150" cy="26788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9916368" y="3657600"/>
            <a:ext cx="558703" cy="30666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9357665" y="4155161"/>
            <a:ext cx="558703" cy="30666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477830" y="4442774"/>
            <a:ext cx="990146" cy="306663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9474671" y="3884815"/>
            <a:ext cx="438150" cy="267885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448550" y="5025451"/>
            <a:ext cx="1190625" cy="17587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0"/>
          <p:cNvSpPr/>
          <p:nvPr/>
        </p:nvSpPr>
        <p:spPr>
          <a:xfrm>
            <a:off x="8446391" y="5293509"/>
            <a:ext cx="1190625" cy="17587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0"/>
          <p:cNvSpPr/>
          <p:nvPr/>
        </p:nvSpPr>
        <p:spPr>
          <a:xfrm>
            <a:off x="8446390" y="5550797"/>
            <a:ext cx="1190625" cy="17587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0"/>
          <p:cNvSpPr/>
          <p:nvPr/>
        </p:nvSpPr>
        <p:spPr>
          <a:xfrm>
            <a:off x="8809977" y="5837328"/>
            <a:ext cx="1190625" cy="175878"/>
          </a:xfrm>
          <a:prstGeom prst="rect">
            <a:avLst/>
          </a:prstGeom>
          <a:solidFill>
            <a:srgbClr val="FFFF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Exploratory ‘Valuable Data’ Analysis (2)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307975" y="2271361"/>
            <a:ext cx="2749550" cy="557253"/>
          </a:xfrm>
        </p:spPr>
        <p:txBody>
          <a:bodyPr>
            <a:noAutofit/>
          </a:bodyPr>
          <a:lstStyle/>
          <a:p>
            <a:r>
              <a:rPr lang="en-US" sz="2800" b="1" dirty="0"/>
              <a:t>Users (100%)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0825"/>
            <a:ext cx="5932382" cy="31376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661" y="2409756"/>
            <a:ext cx="1620526" cy="956696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2855" y="3397549"/>
            <a:ext cx="5959672" cy="33069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398750" y="2484277"/>
            <a:ext cx="136891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Users by Gender</a:t>
            </a:r>
            <a:endParaRPr lang="he-IL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7806813" y="3068053"/>
            <a:ext cx="2772697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Users by Occupation</a:t>
            </a:r>
            <a:endParaRPr lang="he-IL" b="1" dirty="0"/>
          </a:p>
        </p:txBody>
      </p:sp>
      <p:sp>
        <p:nvSpPr>
          <p:cNvPr id="27" name="Rectangle 26"/>
          <p:cNvSpPr/>
          <p:nvPr/>
        </p:nvSpPr>
        <p:spPr>
          <a:xfrm>
            <a:off x="1154955" y="3543704"/>
            <a:ext cx="1473945" cy="2964745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2628901" y="4300797"/>
            <a:ext cx="1327403" cy="2207652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ine Callout 2 7"/>
          <p:cNvSpPr/>
          <p:nvPr/>
        </p:nvSpPr>
        <p:spPr>
          <a:xfrm>
            <a:off x="4235346" y="3807570"/>
            <a:ext cx="677649" cy="44372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5588"/>
              <a:gd name="adj6" fmla="val -508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51</a:t>
            </a:r>
          </a:p>
        </p:txBody>
      </p:sp>
      <p:sp>
        <p:nvSpPr>
          <p:cNvPr id="30" name="Line Callout 2 29"/>
          <p:cNvSpPr/>
          <p:nvPr/>
        </p:nvSpPr>
        <p:spPr>
          <a:xfrm>
            <a:off x="2966190" y="3585707"/>
            <a:ext cx="677649" cy="443727"/>
          </a:xfrm>
          <a:prstGeom prst="borderCallout2">
            <a:avLst>
              <a:gd name="adj1" fmla="val 47428"/>
              <a:gd name="adj2" fmla="val -2935"/>
              <a:gd name="adj3" fmla="val 47057"/>
              <a:gd name="adj4" fmla="val -24604"/>
              <a:gd name="adj5" fmla="val 179645"/>
              <a:gd name="adj6" fmla="val -4548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35</a:t>
            </a:r>
          </a:p>
        </p:txBody>
      </p:sp>
      <p:sp>
        <p:nvSpPr>
          <p:cNvPr id="31" name="Line Callout 2 30"/>
          <p:cNvSpPr/>
          <p:nvPr/>
        </p:nvSpPr>
        <p:spPr>
          <a:xfrm>
            <a:off x="293298" y="4300797"/>
            <a:ext cx="677649" cy="443727"/>
          </a:xfrm>
          <a:prstGeom prst="borderCallout2">
            <a:avLst>
              <a:gd name="adj1" fmla="val 48802"/>
              <a:gd name="adj2" fmla="val 100517"/>
              <a:gd name="adj3" fmla="val 48431"/>
              <a:gd name="adj4" fmla="val 116630"/>
              <a:gd name="adj5" fmla="val 233224"/>
              <a:gd name="adj6" fmla="val 13532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17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56305" y="5008390"/>
            <a:ext cx="707136" cy="1500059"/>
          </a:xfrm>
          <a:prstGeom prst="rect">
            <a:avLst/>
          </a:prstGeom>
          <a:solidFill>
            <a:srgbClr val="FFFF00">
              <a:alpha val="2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Line Callout 2 32"/>
          <p:cNvSpPr/>
          <p:nvPr/>
        </p:nvSpPr>
        <p:spPr>
          <a:xfrm>
            <a:off x="4915909" y="4582349"/>
            <a:ext cx="677649" cy="443727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45588"/>
              <a:gd name="adj6" fmla="val -50884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60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7968" y="3543704"/>
            <a:ext cx="21945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561807" y="4300797"/>
            <a:ext cx="306046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II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014702" y="5008390"/>
            <a:ext cx="384048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III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78522" y="4997244"/>
            <a:ext cx="932461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900" dirty="0"/>
              <a:t>Administrator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7074220" y="4720140"/>
            <a:ext cx="697109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900" dirty="0"/>
              <a:t>Educator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474150" y="5158009"/>
            <a:ext cx="697109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900" dirty="0"/>
              <a:t>Engineer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8809112" y="5377722"/>
            <a:ext cx="688456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900" dirty="0"/>
              <a:t>Librarian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572140" y="4629108"/>
            <a:ext cx="504548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900" dirty="0"/>
              <a:t>Other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015536" y="5165563"/>
            <a:ext cx="911980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900" dirty="0"/>
              <a:t>Programmer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0927516" y="3312872"/>
            <a:ext cx="654884" cy="2308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 rtl="0"/>
            <a:r>
              <a:rPr lang="en-US" sz="900" dirty="0"/>
              <a:t>Student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6154271" y="5663829"/>
            <a:ext cx="585825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852160" y="5533024"/>
            <a:ext cx="3818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accent1"/>
                </a:solidFill>
              </a:rPr>
              <a:t>50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172049" y="3153893"/>
            <a:ext cx="189308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Users by Age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1631644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Exploratory ‘Valuable Data’ Analysis (3)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55575" y="2163499"/>
            <a:ext cx="3332760" cy="557253"/>
          </a:xfrm>
        </p:spPr>
        <p:txBody>
          <a:bodyPr>
            <a:noAutofit/>
          </a:bodyPr>
          <a:lstStyle/>
          <a:p>
            <a:r>
              <a:rPr lang="en-US" sz="2800" b="1" dirty="0"/>
              <a:t>Ratings (99.3%)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8" y="2917447"/>
            <a:ext cx="4630869" cy="383307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-289" r="18345" b="10654"/>
          <a:stretch/>
        </p:blipFill>
        <p:spPr>
          <a:xfrm>
            <a:off x="8840851" y="3257304"/>
            <a:ext cx="3193834" cy="30291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378" y="3188480"/>
            <a:ext cx="4010262" cy="3562041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691076" y="2836079"/>
            <a:ext cx="20208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Ratings Boxplot</a:t>
            </a:r>
            <a:endParaRPr lang="he-IL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322445" y="2819148"/>
            <a:ext cx="22420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Ratings Histogram</a:t>
            </a:r>
            <a:endParaRPr lang="he-IL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9265102" y="2819148"/>
            <a:ext cx="202086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b="1" dirty="0"/>
              <a:t>Ratings Describe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927888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Dataset &amp; Goal (1)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985" y="2603500"/>
            <a:ext cx="11406554" cy="3416300"/>
          </a:xfrm>
        </p:spPr>
        <p:txBody>
          <a:bodyPr>
            <a:normAutofit/>
          </a:bodyPr>
          <a:lstStyle/>
          <a:p>
            <a:r>
              <a:rPr lang="en-US" b="1" dirty="0" err="1"/>
              <a:t>MovieLens</a:t>
            </a:r>
            <a:r>
              <a:rPr lang="en-US" b="1" dirty="0"/>
              <a:t> Dataset:</a:t>
            </a:r>
          </a:p>
          <a:p>
            <a:pPr lvl="1"/>
            <a:r>
              <a:rPr lang="en-US" sz="1800" dirty="0"/>
              <a:t>100,000 ratings (1 to 5) </a:t>
            </a:r>
          </a:p>
          <a:p>
            <a:pPr lvl="1"/>
            <a:r>
              <a:rPr lang="en-US" sz="1800" dirty="0"/>
              <a:t>1682 movies</a:t>
            </a:r>
          </a:p>
          <a:p>
            <a:pPr lvl="1"/>
            <a:r>
              <a:rPr lang="en-US" sz="1800" dirty="0"/>
              <a:t>943 users (each rated at least 20 movies)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MovieLens</a:t>
            </a:r>
            <a:r>
              <a:rPr lang="en-US" b="1" dirty="0"/>
              <a:t> website </a:t>
            </a:r>
            <a:r>
              <a:rPr lang="en-US" sz="1400" dirty="0"/>
              <a:t>(movielens.umn.edu) – </a:t>
            </a:r>
            <a:r>
              <a:rPr lang="en-US" dirty="0"/>
              <a:t>collected the data during 09/1997-04/1998</a:t>
            </a:r>
          </a:p>
          <a:p>
            <a:pPr>
              <a:lnSpc>
                <a:spcPct val="200000"/>
              </a:lnSpc>
            </a:pPr>
            <a:r>
              <a:rPr lang="en-US" b="1" dirty="0" err="1"/>
              <a:t>GroupLens</a:t>
            </a:r>
            <a:r>
              <a:rPr lang="en-US" b="1" dirty="0"/>
              <a:t> Project </a:t>
            </a:r>
            <a:r>
              <a:rPr lang="en-US" dirty="0"/>
              <a:t>– Research Group, Computer Science &amp; Engineering, University of Minnesota</a:t>
            </a:r>
          </a:p>
        </p:txBody>
      </p:sp>
    </p:spTree>
    <p:extLst>
      <p:ext uri="{BB962C8B-B14F-4D97-AF65-F5344CB8AC3E}">
        <p14:creationId xmlns:p14="http://schemas.microsoft.com/office/powerpoint/2010/main" val="1430488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4277" y="3130060"/>
            <a:ext cx="7221415" cy="1961987"/>
          </a:xfrm>
        </p:spPr>
        <p:txBody>
          <a:bodyPr/>
          <a:lstStyle/>
          <a:p>
            <a:r>
              <a:rPr lang="en-US" sz="15000" dirty="0">
                <a:solidFill>
                  <a:srgbClr val="002060"/>
                </a:solidFill>
              </a:rPr>
              <a:t>DRAFTS</a:t>
            </a:r>
          </a:p>
        </p:txBody>
      </p:sp>
    </p:spTree>
    <p:extLst>
      <p:ext uri="{BB962C8B-B14F-4D97-AF65-F5344CB8AC3E}">
        <p14:creationId xmlns:p14="http://schemas.microsoft.com/office/powerpoint/2010/main" val="1131510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73784" y="830876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Next Steps</a:t>
            </a:r>
            <a:br>
              <a:rPr lang="en-US" dirty="0"/>
            </a:b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0" y="2552701"/>
            <a:ext cx="11406554" cy="3972165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Update slides in presentation</a:t>
            </a:r>
          </a:p>
          <a:p>
            <a:pPr lvl="1"/>
            <a:r>
              <a:rPr lang="en-US" sz="2400" dirty="0"/>
              <a:t>‘Final Touches’ to presentation</a:t>
            </a:r>
          </a:p>
          <a:p>
            <a:pPr lvl="1"/>
            <a:r>
              <a:rPr lang="en-US" sz="2400" dirty="0"/>
              <a:t>Read on &amp; Plan Next Meeting:</a:t>
            </a:r>
          </a:p>
          <a:p>
            <a:pPr lvl="2"/>
            <a:r>
              <a:rPr lang="en-US" sz="2200" dirty="0"/>
              <a:t>ML Models</a:t>
            </a:r>
          </a:p>
          <a:p>
            <a:pPr lvl="2"/>
            <a:r>
              <a:rPr lang="en-US" sz="2200" dirty="0"/>
              <a:t>Performance Measures</a:t>
            </a:r>
          </a:p>
          <a:p>
            <a:pPr lvl="1"/>
            <a:r>
              <a:rPr lang="en-US" sz="2400" dirty="0"/>
              <a:t>Edit </a:t>
            </a:r>
            <a:r>
              <a:rPr lang="en-US" sz="2400" dirty="0" err="1"/>
              <a:t>Jupyter</a:t>
            </a:r>
            <a:r>
              <a:rPr lang="en-US" sz="2400" dirty="0"/>
              <a:t> Notebook</a:t>
            </a:r>
          </a:p>
          <a:p>
            <a:pPr lvl="1"/>
            <a:r>
              <a:rPr lang="en-US" sz="2400" dirty="0"/>
              <a:t>Write the Report for the 1</a:t>
            </a:r>
            <a:r>
              <a:rPr lang="en-US" sz="2400" baseline="30000" dirty="0"/>
              <a:t>st</a:t>
            </a:r>
            <a:r>
              <a:rPr lang="en-US" sz="2400" dirty="0"/>
              <a:t> Part</a:t>
            </a:r>
          </a:p>
          <a:p>
            <a:pPr lvl="2"/>
            <a:endParaRPr lang="en-US" sz="2200" dirty="0"/>
          </a:p>
          <a:p>
            <a:pPr marL="457200" lvl="1" indent="0">
              <a:lnSpc>
                <a:spcPct val="200000"/>
              </a:lnSpc>
              <a:buNone/>
            </a:pP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69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24" y="2306050"/>
            <a:ext cx="8531444" cy="4551950"/>
          </a:xfrm>
          <a:prstGeom prst="rect">
            <a:avLst/>
          </a:prstGeom>
        </p:spPr>
      </p:pic>
      <p:sp>
        <p:nvSpPr>
          <p:cNvPr id="7" name="מלבן 6"/>
          <p:cNvSpPr/>
          <p:nvPr/>
        </p:nvSpPr>
        <p:spPr>
          <a:xfrm>
            <a:off x="1981199" y="2579078"/>
            <a:ext cx="1043355" cy="4149969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/>
          <p:cNvSpPr/>
          <p:nvPr/>
        </p:nvSpPr>
        <p:spPr>
          <a:xfrm>
            <a:off x="3024555" y="5498123"/>
            <a:ext cx="5287108" cy="1230924"/>
          </a:xfrm>
          <a:prstGeom prst="rect">
            <a:avLst/>
          </a:prstGeom>
          <a:solidFill>
            <a:srgbClr val="00B0F0">
              <a:alpha val="3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2566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06900" y="0"/>
            <a:ext cx="7785100" cy="69281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Project Overview - </a:t>
            </a:r>
            <a:r>
              <a:rPr lang="en-US" sz="2800" dirty="0" err="1">
                <a:solidFill>
                  <a:srgbClr val="FF0000"/>
                </a:solidFill>
              </a:rPr>
              <a:t>MovieLens</a:t>
            </a:r>
            <a:r>
              <a:rPr lang="en-US" sz="2800" dirty="0">
                <a:solidFill>
                  <a:srgbClr val="FF0000"/>
                </a:solidFill>
              </a:rPr>
              <a:t> &amp; Goal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Recommender Systems 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Dataset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MovieLens</a:t>
            </a:r>
            <a:r>
              <a:rPr lang="en-US" sz="2800" dirty="0"/>
              <a:t> Data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Preparation &amp; Preprocessing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Descriptive Statistics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“Plan of Attack”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Models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Performance Measures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36"/>
            <a:ext cx="2413000" cy="4834128"/>
          </a:xfrm>
          <a:prstGeom prst="rect">
            <a:avLst/>
          </a:prstGeom>
        </p:spPr>
      </p:pic>
      <p:cxnSp>
        <p:nvCxnSpPr>
          <p:cNvPr id="8" name="מחבר ישר 7"/>
          <p:cNvCxnSpPr/>
          <p:nvPr/>
        </p:nvCxnSpPr>
        <p:spPr>
          <a:xfrm flipV="1">
            <a:off x="2413000" y="604755"/>
            <a:ext cx="1993900" cy="2900445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ישר 8"/>
          <p:cNvCxnSpPr>
            <a:stCxn id="6" idx="3"/>
          </p:cNvCxnSpPr>
          <p:nvPr/>
        </p:nvCxnSpPr>
        <p:spPr>
          <a:xfrm>
            <a:off x="2413000" y="4064000"/>
            <a:ext cx="2324100" cy="241706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267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6000" y="685800"/>
            <a:ext cx="10363200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dirty="0"/>
              <a:t>Data Summary:</a:t>
            </a:r>
          </a:p>
          <a:p>
            <a:pPr algn="l"/>
            <a:r>
              <a:rPr lang="en-US" dirty="0"/>
              <a:t>* This data set consists of the following:</a:t>
            </a:r>
          </a:p>
          <a:p>
            <a:pPr algn="l"/>
            <a:r>
              <a:rPr lang="en-US" dirty="0"/>
              <a:t>     - 100,000 ratings (1-5) from 943 users on 1682 movies</a:t>
            </a:r>
          </a:p>
          <a:p>
            <a:pPr algn="l"/>
            <a:r>
              <a:rPr lang="en-US" dirty="0"/>
              <a:t>     - Each user has rated at least 20 movies</a:t>
            </a:r>
          </a:p>
          <a:p>
            <a:pPr algn="l"/>
            <a:r>
              <a:rPr lang="en-US" dirty="0"/>
              <a:t>     - Simple demographic info for the users (age, gender, occupation, zip) - see 'user' tab</a:t>
            </a:r>
          </a:p>
          <a:p>
            <a:pPr algn="l"/>
            <a:r>
              <a:rPr lang="en-US" dirty="0"/>
              <a:t> * This data has been cleaned up. Users who had less than 20 ratings or did not have complete demographic information were removed from this data set. </a:t>
            </a:r>
          </a:p>
          <a:p>
            <a:pPr algn="l"/>
            <a:r>
              <a:rPr lang="en-US" dirty="0"/>
              <a:t> * The data was collected through the </a:t>
            </a:r>
            <a:r>
              <a:rPr lang="en-US" dirty="0" err="1"/>
              <a:t>MovieLens</a:t>
            </a:r>
            <a:r>
              <a:rPr lang="en-US" dirty="0"/>
              <a:t> web site (movielens.umn.edu) during the seven-month period from September 19th, 1997 through April 22nd, 1998. </a:t>
            </a:r>
          </a:p>
          <a:p>
            <a:pPr algn="l"/>
            <a:endParaRPr lang="en-US" dirty="0"/>
          </a:p>
          <a:p>
            <a:pPr algn="l"/>
            <a:r>
              <a:rPr lang="en-US" dirty="0" err="1"/>
              <a:t>GroupLens</a:t>
            </a:r>
            <a:r>
              <a:rPr lang="en-US" dirty="0"/>
              <a:t> RESEARCH PROJECT</a:t>
            </a:r>
          </a:p>
          <a:p>
            <a:pPr algn="l"/>
            <a:r>
              <a:rPr lang="en-US" dirty="0"/>
              <a:t>The </a:t>
            </a:r>
            <a:r>
              <a:rPr lang="en-US" dirty="0" err="1"/>
              <a:t>GroupLens</a:t>
            </a:r>
            <a:r>
              <a:rPr lang="en-US" dirty="0"/>
              <a:t> Research Project is a research group in the Department of Computer Science and Engineering at the University of Minnesota.</a:t>
            </a:r>
          </a:p>
          <a:p>
            <a:pPr algn="l"/>
            <a:r>
              <a:rPr lang="en-US" dirty="0"/>
              <a:t>Members of the </a:t>
            </a:r>
            <a:r>
              <a:rPr lang="en-US" dirty="0" err="1"/>
              <a:t>GroupLens</a:t>
            </a:r>
            <a:r>
              <a:rPr lang="en-US" dirty="0"/>
              <a:t> Research Project are involved in many research projects related to the fields of information filtering,</a:t>
            </a:r>
          </a:p>
          <a:p>
            <a:pPr algn="l"/>
            <a:r>
              <a:rPr lang="en-US" dirty="0"/>
              <a:t>collaborative filtering, and recommender systems.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47166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5300" y="3043963"/>
            <a:ext cx="1036320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4400" b="1" dirty="0"/>
              <a:t>Goal:</a:t>
            </a:r>
          </a:p>
        </p:txBody>
      </p:sp>
      <p:sp>
        <p:nvSpPr>
          <p:cNvPr id="5" name="מלבן 4"/>
          <p:cNvSpPr/>
          <p:nvPr/>
        </p:nvSpPr>
        <p:spPr>
          <a:xfrm>
            <a:off x="1973650" y="3105519"/>
            <a:ext cx="9892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/>
            <a:r>
              <a:rPr lang="he-IL" sz="3600" dirty="0" err="1"/>
              <a:t>Recommend</a:t>
            </a:r>
            <a:r>
              <a:rPr lang="he-IL" sz="3600" dirty="0"/>
              <a:t> </a:t>
            </a:r>
            <a:r>
              <a:rPr lang="he-IL" sz="3600" dirty="0" err="1"/>
              <a:t>the</a:t>
            </a:r>
            <a:r>
              <a:rPr lang="he-IL" sz="3600" dirty="0"/>
              <a:t> 10 </a:t>
            </a:r>
            <a:r>
              <a:rPr lang="he-IL" sz="3600" dirty="0" err="1"/>
              <a:t>most</a:t>
            </a:r>
            <a:r>
              <a:rPr lang="he-IL" sz="3600" dirty="0"/>
              <a:t> </a:t>
            </a:r>
            <a:r>
              <a:rPr lang="he-IL" sz="3600" dirty="0" err="1"/>
              <a:t>relevant</a:t>
            </a:r>
            <a:r>
              <a:rPr lang="he-IL" sz="3600" dirty="0"/>
              <a:t> </a:t>
            </a:r>
            <a:r>
              <a:rPr lang="he-IL" sz="3600" dirty="0" err="1"/>
              <a:t>movies</a:t>
            </a:r>
            <a:r>
              <a:rPr lang="he-IL" sz="3600" dirty="0"/>
              <a:t> </a:t>
            </a:r>
            <a:r>
              <a:rPr lang="he-IL" sz="3600" dirty="0" err="1"/>
              <a:t>to</a:t>
            </a:r>
            <a:r>
              <a:rPr lang="he-IL" sz="3600" dirty="0"/>
              <a:t> </a:t>
            </a:r>
            <a:r>
              <a:rPr lang="he-IL" sz="3600" dirty="0" err="1"/>
              <a:t>users</a:t>
            </a:r>
            <a:r>
              <a:rPr lang="he-IL" sz="3600" dirty="0"/>
              <a:t> </a:t>
            </a:r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493"/>
            <a:ext cx="12192000" cy="1934679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06365"/>
            <a:ext cx="12192000" cy="1612900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254" y="548031"/>
            <a:ext cx="587422" cy="1064869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254" y="548031"/>
            <a:ext cx="587422" cy="1064869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4989" y="554541"/>
            <a:ext cx="587422" cy="1064869"/>
          </a:xfrm>
          <a:prstGeom prst="rect">
            <a:avLst/>
          </a:prstGeom>
        </p:spPr>
      </p:pic>
      <p:pic>
        <p:nvPicPr>
          <p:cNvPr id="11" name="תמונה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24" y="523573"/>
            <a:ext cx="587422" cy="1064869"/>
          </a:xfrm>
          <a:prstGeom prst="rect">
            <a:avLst/>
          </a:prstGeom>
        </p:spPr>
      </p:pic>
      <p:pic>
        <p:nvPicPr>
          <p:cNvPr id="12" name="תמונה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0724" y="523573"/>
            <a:ext cx="587422" cy="1064869"/>
          </a:xfrm>
          <a:prstGeom prst="rect">
            <a:avLst/>
          </a:prstGeom>
        </p:spPr>
      </p:pic>
      <p:pic>
        <p:nvPicPr>
          <p:cNvPr id="13" name="תמונה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19" y="5380380"/>
            <a:ext cx="587422" cy="1064869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84" y="5380380"/>
            <a:ext cx="587422" cy="1064869"/>
          </a:xfrm>
          <a:prstGeom prst="rect">
            <a:avLst/>
          </a:prstGeom>
        </p:spPr>
      </p:pic>
      <p:pic>
        <p:nvPicPr>
          <p:cNvPr id="15" name="תמונה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289" y="5380379"/>
            <a:ext cx="587422" cy="1064869"/>
          </a:xfrm>
          <a:prstGeom prst="rect">
            <a:avLst/>
          </a:prstGeom>
        </p:spPr>
      </p:pic>
      <p:pic>
        <p:nvPicPr>
          <p:cNvPr id="16" name="תמונה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94" y="5380378"/>
            <a:ext cx="587422" cy="1064869"/>
          </a:xfrm>
          <a:prstGeom prst="rect">
            <a:avLst/>
          </a:prstGeom>
        </p:spPr>
      </p:pic>
      <p:pic>
        <p:nvPicPr>
          <p:cNvPr id="17" name="תמונה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4789" y="5380378"/>
            <a:ext cx="587422" cy="10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95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3850"/>
            <a:ext cx="8926171" cy="3762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28800" y="190500"/>
            <a:ext cx="8636000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3200" b="1" u="sng" dirty="0"/>
              <a:t>Recommendations Systems</a:t>
            </a:r>
            <a:endParaRPr lang="he-IL" sz="3200" b="1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487985" y="5295325"/>
            <a:ext cx="8636000" cy="5232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800" b="1" u="sng" dirty="0"/>
              <a:t>Source: …………………………………..</a:t>
            </a:r>
            <a:endParaRPr lang="he-IL" sz="2800" b="1" u="sng" dirty="0"/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0" y="775275"/>
            <a:ext cx="3213091" cy="1869812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286" y="2826236"/>
            <a:ext cx="3054517" cy="228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34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06900" y="0"/>
            <a:ext cx="7785100" cy="69281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Project Overview - </a:t>
            </a:r>
            <a:r>
              <a:rPr lang="en-US" sz="2800" dirty="0" err="1"/>
              <a:t>MovieLens</a:t>
            </a:r>
            <a:r>
              <a:rPr lang="en-US" sz="2800" dirty="0"/>
              <a:t> &amp; Goal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Recommender Systems 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Dataset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MovieLens</a:t>
            </a:r>
            <a:r>
              <a:rPr lang="en-US" sz="2800" dirty="0"/>
              <a:t> Data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Preparation &amp; Preprocessing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Descriptive Statistics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“Plan of Attack”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Models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Performance Measures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36"/>
            <a:ext cx="2413000" cy="4834128"/>
          </a:xfrm>
          <a:prstGeom prst="rect">
            <a:avLst/>
          </a:prstGeom>
        </p:spPr>
      </p:pic>
      <p:cxnSp>
        <p:nvCxnSpPr>
          <p:cNvPr id="8" name="מחבר ישר 7"/>
          <p:cNvCxnSpPr/>
          <p:nvPr/>
        </p:nvCxnSpPr>
        <p:spPr>
          <a:xfrm flipV="1">
            <a:off x="2413000" y="604755"/>
            <a:ext cx="1993900" cy="2900445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ישר 8"/>
          <p:cNvCxnSpPr>
            <a:stCxn id="6" idx="3"/>
          </p:cNvCxnSpPr>
          <p:nvPr/>
        </p:nvCxnSpPr>
        <p:spPr>
          <a:xfrm>
            <a:off x="2413000" y="4064000"/>
            <a:ext cx="2324100" cy="241706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42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06900" y="0"/>
            <a:ext cx="7785100" cy="69281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Project Overview - </a:t>
            </a:r>
            <a:r>
              <a:rPr lang="en-US" sz="2800" dirty="0" err="1"/>
              <a:t>MovieLens</a:t>
            </a:r>
            <a:r>
              <a:rPr lang="en-US" sz="2800" dirty="0"/>
              <a:t> &amp; Goal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Recommender Systems 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Dataset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MovieLens</a:t>
            </a:r>
            <a:r>
              <a:rPr lang="en-US" sz="2800" dirty="0"/>
              <a:t> Data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Preparation &amp; Preprocessing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Descriptive Statistics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“Plan of Attack”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Models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Performance Measures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36"/>
            <a:ext cx="2413000" cy="4834128"/>
          </a:xfrm>
          <a:prstGeom prst="rect">
            <a:avLst/>
          </a:prstGeom>
        </p:spPr>
      </p:pic>
      <p:cxnSp>
        <p:nvCxnSpPr>
          <p:cNvPr id="8" name="מחבר ישר 7"/>
          <p:cNvCxnSpPr/>
          <p:nvPr/>
        </p:nvCxnSpPr>
        <p:spPr>
          <a:xfrm flipV="1">
            <a:off x="2413000" y="604755"/>
            <a:ext cx="1993900" cy="2900445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ישר 8"/>
          <p:cNvCxnSpPr>
            <a:stCxn id="6" idx="3"/>
          </p:cNvCxnSpPr>
          <p:nvPr/>
        </p:nvCxnSpPr>
        <p:spPr>
          <a:xfrm>
            <a:off x="2413000" y="4064000"/>
            <a:ext cx="2324100" cy="241706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2516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06900" y="0"/>
            <a:ext cx="7785100" cy="692817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Project Overview - </a:t>
            </a:r>
            <a:r>
              <a:rPr lang="en-US" sz="2800" dirty="0" err="1"/>
              <a:t>MovieLens</a:t>
            </a:r>
            <a:r>
              <a:rPr lang="en-US" sz="2800" dirty="0"/>
              <a:t> &amp; Goal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Recommender Systems 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Dataset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 err="1"/>
              <a:t>MovieLens</a:t>
            </a:r>
            <a:r>
              <a:rPr lang="en-US" sz="2800" dirty="0"/>
              <a:t> Data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Preparation &amp; Preprocessing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Descriptive Statistics</a:t>
            </a:r>
          </a:p>
          <a:p>
            <a:pPr marL="285750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0000"/>
                </a:solidFill>
              </a:rPr>
              <a:t>“Plan of Attack”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Models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Performance Measures</a:t>
            </a:r>
          </a:p>
          <a:p>
            <a:pPr marL="742950" lvl="1" indent="-285750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Challenges</a:t>
            </a:r>
          </a:p>
          <a:p>
            <a:pPr algn="l" rtl="0"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6936"/>
            <a:ext cx="2413000" cy="4834128"/>
          </a:xfrm>
          <a:prstGeom prst="rect">
            <a:avLst/>
          </a:prstGeom>
        </p:spPr>
      </p:pic>
      <p:cxnSp>
        <p:nvCxnSpPr>
          <p:cNvPr id="8" name="מחבר ישר 7"/>
          <p:cNvCxnSpPr/>
          <p:nvPr/>
        </p:nvCxnSpPr>
        <p:spPr>
          <a:xfrm flipV="1">
            <a:off x="2413000" y="604755"/>
            <a:ext cx="1993900" cy="2900445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מחבר ישר 8"/>
          <p:cNvCxnSpPr>
            <a:stCxn id="6" idx="3"/>
          </p:cNvCxnSpPr>
          <p:nvPr/>
        </p:nvCxnSpPr>
        <p:spPr>
          <a:xfrm>
            <a:off x="2413000" y="4064000"/>
            <a:ext cx="2324100" cy="2417064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557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125" y="2232165"/>
            <a:ext cx="8825659" cy="3416300"/>
          </a:xfrm>
        </p:spPr>
        <p:txBody>
          <a:bodyPr>
            <a:normAutofit/>
          </a:bodyPr>
          <a:lstStyle/>
          <a:p>
            <a:r>
              <a:rPr lang="en-US" b="1" u="sng" dirty="0"/>
              <a:t>3 datasets: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46" t="39670" r="71649" b="36859"/>
          <a:stretch/>
        </p:blipFill>
        <p:spPr>
          <a:xfrm>
            <a:off x="2113448" y="2773134"/>
            <a:ext cx="3254533" cy="1711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1875" t="31201" r="1564" b="31667"/>
          <a:stretch/>
        </p:blipFill>
        <p:spPr>
          <a:xfrm>
            <a:off x="1840523" y="4475441"/>
            <a:ext cx="9437008" cy="20412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2749" t="53149" r="76043" b="28333"/>
          <a:stretch/>
        </p:blipFill>
        <p:spPr>
          <a:xfrm>
            <a:off x="7608230" y="2716755"/>
            <a:ext cx="3745501" cy="18395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56729" y="2709773"/>
            <a:ext cx="819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Users: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21510" y="2709773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Ratings: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7138" y="4290775"/>
            <a:ext cx="1039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Movies: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 bwMode="gray">
          <a:xfrm>
            <a:off x="1187076" y="846073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Overview – Datasets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81966F-4D01-461B-882A-D74EC2CE305D}"/>
              </a:ext>
            </a:extLst>
          </p:cNvPr>
          <p:cNvSpPr txBox="1"/>
          <p:nvPr/>
        </p:nvSpPr>
        <p:spPr>
          <a:xfrm>
            <a:off x="1059919" y="313094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943</a:t>
            </a:r>
            <a:endParaRPr lang="en-I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BE83EB-9C95-4F6A-8DC2-47028E9A2F95}"/>
              </a:ext>
            </a:extLst>
          </p:cNvPr>
          <p:cNvSpPr txBox="1"/>
          <p:nvPr/>
        </p:nvSpPr>
        <p:spPr>
          <a:xfrm>
            <a:off x="6421510" y="3155606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100,000</a:t>
            </a:r>
            <a:endParaRPr lang="en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3E147B-D335-4811-8B66-FFC0E4C7C3BE}"/>
              </a:ext>
            </a:extLst>
          </p:cNvPr>
          <p:cNvSpPr txBox="1"/>
          <p:nvPr/>
        </p:nvSpPr>
        <p:spPr>
          <a:xfrm>
            <a:off x="972957" y="472488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1,682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700171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– Goal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882" y="2396691"/>
            <a:ext cx="11826610" cy="3875155"/>
          </a:xfrm>
        </p:spPr>
        <p:txBody>
          <a:bodyPr>
            <a:normAutofit/>
          </a:bodyPr>
          <a:lstStyle/>
          <a:p>
            <a:r>
              <a:rPr lang="en-US" sz="3600" b="1" dirty="0"/>
              <a:t>Classifying the problem:</a:t>
            </a:r>
          </a:p>
          <a:p>
            <a:pPr lvl="1"/>
            <a:r>
              <a:rPr lang="en-US" sz="3200" dirty="0"/>
              <a:t>Recommendation system</a:t>
            </a:r>
          </a:p>
          <a:p>
            <a:r>
              <a:rPr lang="en-US" sz="3600" b="1" dirty="0"/>
              <a:t>Goal:</a:t>
            </a:r>
          </a:p>
          <a:p>
            <a:pPr lvl="1"/>
            <a:r>
              <a:rPr lang="en-US" sz="3200" dirty="0"/>
              <a:t>Recommend the 10 most relevant movies to each user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40215"/>
            <a:ext cx="12192000" cy="1617785"/>
          </a:xfrm>
          <a:prstGeom prst="rect">
            <a:avLst/>
          </a:prstGeom>
        </p:spPr>
      </p:pic>
      <p:pic>
        <p:nvPicPr>
          <p:cNvPr id="6" name="תמונה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9620" y="5516672"/>
            <a:ext cx="587422" cy="1064869"/>
          </a:xfrm>
          <a:prstGeom prst="rect">
            <a:avLst/>
          </a:prstGeom>
        </p:spPr>
      </p:pic>
      <p:pic>
        <p:nvPicPr>
          <p:cNvPr id="7" name="תמונה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66" y="5516672"/>
            <a:ext cx="587422" cy="1064869"/>
          </a:xfrm>
          <a:prstGeom prst="rect">
            <a:avLst/>
          </a:prstGeom>
        </p:spPr>
      </p:pic>
      <p:pic>
        <p:nvPicPr>
          <p:cNvPr id="8" name="תמונה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178" y="5516670"/>
            <a:ext cx="587422" cy="1064869"/>
          </a:xfrm>
          <a:prstGeom prst="rect">
            <a:avLst/>
          </a:prstGeom>
        </p:spPr>
      </p:pic>
      <p:pic>
        <p:nvPicPr>
          <p:cNvPr id="9" name="תמונה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690" y="5516666"/>
            <a:ext cx="587422" cy="1064869"/>
          </a:xfrm>
          <a:prstGeom prst="rect">
            <a:avLst/>
          </a:prstGeom>
        </p:spPr>
      </p:pic>
      <p:pic>
        <p:nvPicPr>
          <p:cNvPr id="10" name="תמונה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36" y="5516665"/>
            <a:ext cx="587422" cy="106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650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65777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Filtering &amp; Cleaning</a:t>
            </a: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7573756" cy="34163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Unite to one dataset:</a:t>
            </a:r>
          </a:p>
          <a:p>
            <a:pPr lvl="1"/>
            <a:r>
              <a:rPr lang="en-US" dirty="0"/>
              <a:t>‘Movies’ dataset to ‘Ratings’</a:t>
            </a:r>
          </a:p>
          <a:p>
            <a:pPr lvl="1"/>
            <a:r>
              <a:rPr lang="en-US" dirty="0"/>
              <a:t>Remove “one-hot encoded” like genres</a:t>
            </a:r>
          </a:p>
          <a:p>
            <a:pPr lvl="1"/>
            <a:r>
              <a:rPr lang="en-US" dirty="0"/>
              <a:t>Extract movie year from movie title</a:t>
            </a:r>
          </a:p>
          <a:p>
            <a:pPr lvl="1"/>
            <a:r>
              <a:rPr lang="en-US" dirty="0"/>
              <a:t>Replace movie id with movie title</a:t>
            </a:r>
          </a:p>
          <a:p>
            <a:pPr lvl="1"/>
            <a:r>
              <a:rPr lang="en-US" b="1" dirty="0"/>
              <a:t>We decided to not use the Users data, for now..</a:t>
            </a:r>
          </a:p>
          <a:p>
            <a:pPr lvl="1"/>
            <a:endParaRPr lang="en-US" dirty="0"/>
          </a:p>
          <a:p>
            <a:r>
              <a:rPr lang="en-US" dirty="0"/>
              <a:t>Dataset preparation:</a:t>
            </a:r>
          </a:p>
          <a:p>
            <a:pPr lvl="1"/>
            <a:r>
              <a:rPr lang="en-US" dirty="0"/>
              <a:t>No NA’s where found, and all the users rated at 20 movies at least.</a:t>
            </a:r>
          </a:p>
          <a:p>
            <a:pPr lvl="1"/>
            <a:r>
              <a:rPr lang="en-US" dirty="0"/>
              <a:t>Created metadata column of genres and </a:t>
            </a:r>
          </a:p>
          <a:p>
            <a:pPr lvl="1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2917" t="49444" r="51458" b="12408"/>
          <a:stretch/>
        </p:blipFill>
        <p:spPr>
          <a:xfrm>
            <a:off x="6387484" y="2335610"/>
            <a:ext cx="4649561" cy="21867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875" t="48518" r="74167" b="17408"/>
          <a:stretch/>
        </p:blipFill>
        <p:spPr>
          <a:xfrm>
            <a:off x="8573702" y="3768090"/>
            <a:ext cx="3429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2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(1)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15" name="Isosceles Triangle 14"/>
          <p:cNvSpPr/>
          <p:nvPr/>
        </p:nvSpPr>
        <p:spPr>
          <a:xfrm>
            <a:off x="3676439" y="3173124"/>
            <a:ext cx="4260714" cy="3279735"/>
          </a:xfrm>
          <a:prstGeom prst="triangl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467342" y="5873947"/>
            <a:ext cx="19844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000" b="1" dirty="0"/>
              <a:t>Movies</a:t>
            </a:r>
            <a:endParaRPr lang="he-IL" sz="4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691997" y="5905739"/>
            <a:ext cx="19844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000" b="1" dirty="0"/>
              <a:t>Users</a:t>
            </a:r>
            <a:endParaRPr lang="he-IL" sz="40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6191070" y="3145742"/>
            <a:ext cx="2130357" cy="32797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מלבן 8"/>
          <p:cNvSpPr/>
          <p:nvPr/>
        </p:nvSpPr>
        <p:spPr>
          <a:xfrm>
            <a:off x="7415224" y="2412676"/>
            <a:ext cx="3825799" cy="1830140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t"/>
          <a:lstStyle/>
          <a:p>
            <a:pPr algn="l" rtl="0">
              <a:lnSpc>
                <a:spcPct val="150000"/>
              </a:lnSpc>
            </a:pPr>
            <a:r>
              <a:rPr lang="en-US" sz="2800" u="sng" dirty="0"/>
              <a:t>Ratings – Key to:</a:t>
            </a:r>
          </a:p>
          <a:p>
            <a:pPr algn="l" rtl="0">
              <a:lnSpc>
                <a:spcPct val="150000"/>
              </a:lnSpc>
            </a:pPr>
            <a:r>
              <a:rPr lang="en-US" sz="2400" dirty="0"/>
              <a:t>1. Goal Prediction</a:t>
            </a:r>
          </a:p>
          <a:p>
            <a:pPr algn="l" rtl="0">
              <a:lnSpc>
                <a:spcPct val="150000"/>
              </a:lnSpc>
            </a:pPr>
            <a:r>
              <a:rPr lang="en-US" sz="2400" dirty="0"/>
              <a:t>2. Identify Similar Users</a:t>
            </a:r>
          </a:p>
          <a:p>
            <a:pPr marL="342900" indent="-342900" algn="l" rtl="0">
              <a:buAutoNum type="arabicPeriod"/>
            </a:pPr>
            <a:endParaRPr lang="en-US" dirty="0"/>
          </a:p>
          <a:p>
            <a:pPr marL="342900" indent="-342900" algn="l" rtl="0">
              <a:buAutoNum type="arabicPeriod"/>
            </a:pPr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940" y="2332285"/>
            <a:ext cx="1863453" cy="12423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833625" y="2393196"/>
            <a:ext cx="1984442" cy="70788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4000" b="1" dirty="0"/>
              <a:t>Ratings</a:t>
            </a:r>
            <a:endParaRPr lang="he-IL" sz="4000" b="1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353820" y="3114202"/>
            <a:ext cx="2130358" cy="327973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420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gray">
          <a:xfrm>
            <a:off x="955662" y="580964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The Long Tail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05507" y="2345476"/>
            <a:ext cx="11734800" cy="737693"/>
          </a:xfrm>
        </p:spPr>
        <p:txBody>
          <a:bodyPr>
            <a:normAutofit/>
          </a:bodyPr>
          <a:lstStyle/>
          <a:p>
            <a:r>
              <a:rPr lang="en-US" sz="3600" b="1" dirty="0"/>
              <a:t>Popularity / Usefulness vs. Unique Products</a:t>
            </a:r>
          </a:p>
        </p:txBody>
      </p:sp>
      <p:pic>
        <p:nvPicPr>
          <p:cNvPr id="2" name="תמונה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839" y="2994241"/>
            <a:ext cx="6896100" cy="374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87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959" y="2872155"/>
            <a:ext cx="5342965" cy="4044460"/>
          </a:xfrm>
          <a:prstGeom prst="rect">
            <a:avLst/>
          </a:prstGeom>
        </p:spPr>
      </p:pic>
      <p:pic>
        <p:nvPicPr>
          <p:cNvPr id="3" name="תמונה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13541"/>
            <a:ext cx="6182805" cy="40444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642331"/>
            <a:ext cx="8761413" cy="7069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Preparation and preprocessing </a:t>
            </a:r>
            <a:br>
              <a:rPr lang="en-US" dirty="0"/>
            </a:br>
            <a:r>
              <a:rPr lang="en-US" sz="3000" dirty="0"/>
              <a:t>Extracting Valuable Data (2)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AutoShape 2" descr="data:image/png;base64,iVBORw0KGgoAAAANSUhEUgAAA5wAAAHtCAYAAAB1U3GcAAAABHNCSVQICAgIfAhkiAAAAAlwSFlz%0AAAALEgAACxIB0t1+/AAAADh0RVh0U29mdHdhcmUAbWF0cGxvdGxpYiB2ZXJzaW9uMy4xLjIsIGh0%0AdHA6Ly9tYXRwbG90bGliLm9yZy8li6FKAAAgAElEQVR4nOzde7htdV0v/vcnEDUVUdmSAbZJUX9Y%0AqUhEUh4vpZgWZJrgjRIPdtRTZr9T2+rkqY5lnvOkWWgHhURTkMgLCUV4KfWUwFa8gEbu8AIIspWb%0Aqcntc/6YY+t0u9dac++9xlp7rv16Pc985hjfMeYYn7nmeNi+/X7Hd1R3BwAAAJbbd612AQAAAKxN%0AAicAAACjEDgBAAAYhcAJAADAKAROAAAARiFwAgAAMAqBE4BdSlXdqaq6qg5YofP9RFV9bCXOtZZU%0A1TFVdckqnv/5VfVXq3V+AGYjcAKwpKr696nX7VX19an1Zyzx2aOqatMy1vKhqvqP4dybq+rMqlo3%0A42e/I8x297u7+yHLVd8MNTyqqm6sqjttY9snq+q5O3jcn5j6Tb46fM/p3+3eS3z+VVX1Zzty7m0c%0Aa5/h/P9WVTXVfpeq+kpV3bCz5+ju13T3U3f2OACMS+AEYEndfdctrySfT/LTU21vXoWSnjvU8sAk%0A907y8lWoYUf9Y5Lrkxwz3VhVhyVZn+TMHTnoEJy3/EYPT3Lb9O/W3dfuZN074tYkPza1/nNJvrAK%0AdQCwSgROAHZaVd25qk6qqqur6sqq+l9VdYequleStyf5/qmetntV1ZFVdUFV3VBVX6iqV1bVntt7%0A3u6+LsnZSR46Vctix37/8H7ZUMsxW/fAVtU1VfWrVXXJ0BP55qraa2r7b1fVF4fveeJ0j2lVHV1V%0A/zL04l1RVb+8jZo7yRuTPHurTc9O8s7uvmnoCTyjqq4bvscFVXWP7f37bK2qDqqq86rq+qHO44b2%0ApyV5fpITh7/L+4f2F1bVvw7f51+r6pnbeco3bfU9n53Jd5+lpgdW1U1VdeepfR9dVZ+riRdV1bum%0Atj20qv5xOM6lVfXEqW1Pmfoen6+q523n9wBgBwmcACyH303yQ0l+MJPetUcl+fXu/nKSn01y+VRP%0A25eT3JLkhUnuleTHk/x0ku0eSjoMpT0myfSQ3cWO/cjh/YFDLe9Y4NBPSfLYJPdP8iNJnj6c75gk%0AvzQc54FJfmKrz52a5NndfbdMQvAHFjj+G5P8ZFXtNxx3zyTHJjlt2P7cJHsm2T/JvsP3uXmBY82k%0Aqr4rk/B/cZLvSfKLSV5bVYd191uTvCbJycPfZcvf6crhO949yYuSvK6qDt6O0741yc8MQ5kPyORv%0A9u4Za7osk9/1SVPHe3qS04fQPv3d7pnk75P8WSZ/r/+c5E1V9X1VtUeSU5L8/PC7PDzJh7bjOwCw%0AEwROAJbDM5K8tLu/1N1fTPI/kzxroZ27+8Luvqi7b+vuf0vy+iT/aTvO93+q6qYk1ya5c5JfXcZj%0AJ8kru/uL3b05ybn5Vg/qzyd5XXdf1t1fTfJ7W33utiQPrqq7dfeXu/vibR28uzcluSCTv1uSPCGT%0A4afnD+u3JFmX5H7dfevwfb66nd9haw9Ocr8kv9Pd3+juf05yepIFey27+x3d/fnuvr27zx1qfsR2%0AnPP6TEL30cN5zsjkbzRrTW9JsqXHc69MhuS+ZRvneWqSC7r7r4bf/Z8y+Vsek6Tzrd/lLt29ubtN%0AEgWwQgROAHbKMCnM9yT53FTz5zLpnVvoM4dU1d8OQ1NvSvI7mfRMzep53b13kkOHc3/vMh47Sa6Z%0AWv5akrsOy9+b5IqpbdPLySRY/VySz1fVe6vqhxc5x2n51nDTZyV5c3dvCWOnZHKv51nD0N0/GHrq%0Adsb3Jrmmu6d7Spf6nX6uqjYOw1RvSHJktv9vuWX48LOy1XDaGWo6I8lRVXX3TEL5Vd398W2c4/uS%0APG4YfnzDUOsTk9ynu2/P5Hd5RpKrqur8qnroNo4BwAgETgB2yjC88ZpM/kf/FvdNctWWXbbxsdcl%0A+UgmPXh7Z9JTWNvYb6lzX5zkFUn+dMZjb6uW7XF1kunHtRy4VT3/3N1PSrJfJkM8t9Ubt8WZSR5Y%0AVVuG/W4ZTpuht+93uvtBmQzffWomQ253xheSfM/0/ahZ5Hca7hk9I8lvJlnX3fsk+b/Z/t/pb5Mc%0AluTm7v7E9tTU3VcmuSiTYdlPz8J/zyuSnN3d+0y97trdG4bjfKC7fyqT3+WDmdxbCsAKEDgBWA6n%0AJ3lpTSYEuneS30ryl8O2Lya5d1XddWr/uyW5sbv/vaoenMk9dzvq9UnuX1WPX+rY3f2NJDcm+f4d%0APNeZSZ5bVQdX1V2S/PaWDcNEP8dW1d6ZDIn9SpLbFzpQd9+Y5B2ZhJ9Pdvc3n2lZk0ecHDLc43hT%0AJsNtFzzWjC5NcnmS/1FVe1XV4ZmEuC2zDH8xyUFT+393kj2SbE5ye1U9JcmPbu9Ju/uWJI/LtgPz%0AUjUlk5D5nzO5l/P0BU7zV0mOrKqfrao9h2M9oqruV1V3r6qnVtXdMrkPdtHfBYDlJXACsBx+J8kn%0AMwkQH82kJ+wVw7aPZTKT7OeG4Y73zOSey+dW1b8nOSmTyWV2SHd/PZPJYv770LTUsX8nyV8NtfzM%0Adp7r7ZkMd/2/Sf4135oU6BvD+3MyGRJ6YybDSLeeiXZrp2XSM7z1UNP9k7wzk3B0SSb3kb41Sarq%0ADVX1qu2pe6j99iRPTvLDmdz7+qYkL+zui4Zd/jLJumH47Pu6+6pMejfPT/KlJD+Zb91jur3n/tgw%0ACdD21pRMwuQPJ/lod392geN/KclRmcy0+8VMek7/RyYTL1UmEz1dkeSGTCaEes6OfA8Atl9tNdEb%0AADCjqnpYkn9OcuetZ04FAPRwAsB2qaonD0M2903yh0neIWwCwLYJnACwff5rJkNML8tkyOsvr245%0AALDrMqQWAACAUejhBAAAYBQCJwAAAKPYc7ULGMO+++7b69evX+0yAAAA1rwPf/jDX+ruddvatiYD%0A5/r167Nx48bVLgMAAGDNq6rPLbTNkFoAAABGIXACAAAwCoETAACAUQicAAAAjELgBAAAYBQCJwAA%0AAKMQOAEAABiFwAkAAMAoBE4AAABGIXACAAAwCoETAACAUQicAAAAjELgBAAAYBQCJwAAAKMQOAEA%0AABiFwAkAAMAoBE4AAABGIXACAAAwCoFzFazfcM5qlwAAADA6gRMAAIBRCJwAAACMQuAEAABgFAIn%0AAAAAoxA4AQAAGIXACQAAwCgETgAAAEYhcAIAADAKgRMAAIBRCJwAAACMQuAEAABgFAInAAAAoxA4%0AAQAAGIXACQAAwCgETgAAAEYhcAIAADCK0QJnVZ1aVddW1SVbtf/XqvqXqrq0ql4x1f6SqtpUVZdV%0A1eOn2o8a2jZV1Yax6gUAAGB57Tnisd+Q5M+SvHFLQ1U9OsnRSR7S3d+oqnsP7YckOTbJg5N8b5J3%0AV9UDho+dlOQnk1yZ5KKqOru7Pzli3QAAACyD0QJnd7+/qtZv1fxfkry8u78x7HPt0H50kjOG9s9U%0A1aYkhw/bNnX35UlSVWcM+wqcAAAAu7iVvofzAUl+vKouqKp/rKofHtr3T3LF1H5XDm0LtX+Hqjqx%0AqjZW1cbNmzePUDoAAADbY6UD555J7pnkiCT/LcmZVVXLceDuPrm7D+vuw9atW7cchwQAAGAnjHkP%0A57ZcmeRt3d1JLqyq25Psm+SqJAdO7XfA0JZF2gEAANiFrXQP5zuSPDpJhkmB9krypSRnJzm2qu5Y%0AVQclOTjJhUkuSnJwVR1UVXtlMrHQ2StcMwAAADtgtB7Oqjo9yaOS7FtVVyZ5aZJTk5w6PCrl5iTH%0AD72dl1bVmZlMBnRrkhd0923DcV6Y5LwkeyQ5tbsvHatmAAAAls+Ys9Qet8CmZy6w/8uSvGwb7ecm%0AOXcZSwMAAGAFrPSQWgAAAHYTAicAAACjEDgBAAAYhcAJAADAKAROAAAARiFwAgAAMAqBEwAAgFEI%0AnAAAAIxC4AQAAGAUAicAAACjEDgBAAAYhcAJAADAKAROAAAARiFwAgAAMAqBEwAAgFEInAAAAIxC%0A4AQAAGAUAicAAACjEDgBAAAYhcAJAADAKAROAAAARiFwAgAAMAqBEwAAgFEInAAAAIxC4AQAAGAU%0AAicAAACjEDgBAAAYhcAJAADAKAROAAAARiFwAgAAMAqBEwAAgFEInAAAAIxC4AQAAGAUAicAAACj%0AEDgBAAAYhcAJAADAKAROAAAARiFwAgAAMAqBEwAAgFEInAAAAIxitMBZVadW1bVVdck2tv1aVXVV%0A7TusV1W9uqo2VdXHq+rQqX2Pr6pPD6/jx6oXAACA5TVmD+cbkhy1dWNVHZjkcUk+P9X8hCQHD68T%0Ak7x22PeeSV6a5EeSHJ7kpVV1jxFrBgAAYJmMFji7+/1JrtvGplcm+fUkPdV2dJI39sSHkuxTVfdJ%0A8vgk53f3dd19fZLzs40QCwAAwK5nRe/hrKqjk1zV3R/batP+Sa6YWr9yaFuofVvHPrGqNlbVxs2b%0ANy9j1QAAAOyIFQucVfXdSX4zye+McfzuPrm7D+vuw9atWzfGKQAAANgOK9nDeb8kByX5WFV9NskB%0AST5SVd+T5KokB07te8DQtlA7AAAAu7gVC5zd/Ynuvnd3r+/u9ZkMjz20u69JcnaSZw+z1R6R5Mbu%0AvjrJeUkeV1X3GCYLetzQBgAAwC5uzMeinJ7kn5M8sKqurKoTFtn93CSXJ9mU5HVJnp8k3X1dkt9P%0ActHw+r2hDQAAgF3cnmMduLuPW2L7+qnlTvKCBfY7Ncmpy1ocAAAAo1vRWWoBAADYfQicAAAAjELg%0ABAAAYBQCJwAAAKMQOAEAABiFwAkAAMAoBE4AAABGIXACAAAwCoETAACAUQicAAAAjELgBAAAYBQC%0AJwAAAKMQOAEAABiFwAkAAMAolgycVXXnqnpJVf35sH7/qnrC+KUBAAAwz2bp4Tw1SSX5sWH9C0n+%0AYLSKAAAAWBNmCZwHd/cfJLklSbr7a5kEUAAAAFjQLIHz5qq6U5JOkqo6KMnNo1YFAADA3Ntzhn1+%0AP8nfJTmgqk5L8p+SnDBqVQAAAMy9JQNnd/9tVW1M8ohMhtL+t+6+dvTKdkPrN5yTJPnsy5+4ypUA%0AAADsvCUDZ1W9LcnpSd7V3V8fvyQAAADWglnu4TwpyU8muayqzqiqY6pqr5HrAgAAYM4tGTi7+z3d%0AfWKS709yWpJnJjGkFgAAgEXNMmlQquqOSZ6Y5GlJDstkiC0AAAAsaJZ7ON+S5Mgk5yd5fZKnd/dt%0AYxcGAADAfJulh/PNSY7v7lvGLgYAAIC1Y5bAeV6SE6vqkcP6PyZ5XXffOl5ZAAAAzLtZAudJSe6S%0A5NRh/ZlJHpbkxLGKAgAAYP7NEjiP6O6HTK3/fVV9bKyCAAAAWBtmeQ7n7VW1fsvKsHz7OOUAAACw%0AVszSw/kbST5QVZclqST3T3LCqFUBAAAw95YMnN3991X1gCT/39D0qe7++rhlAQAAMO9meQ7nHZP8%0A5yQ/lqQz6e18XXd/Y+ziAAAAmF+zDKk9Lck3krxuWH96JuHz2LGKAgAAYP7NEjh/qLsPmVo/v6o+%0AOVZBAAAArA2zzFL7sar64S0rVfXwJBePVxIAAABrwYI9nFV1cSb3bO6V5IKqunxY//4kejgBAABY%0A1GJDap+yYlUAAACw5iwYOLv737Zuq6o7Jzk6yXHDOwAAAGzTkvdwVtWeVfXTVXV6kquTPDHJG8Yu%0ADAAAgPm2YOCsqsdU1euSfC7JM5KcmeTG7n5Wd799qQNX1alVdW1VXTLV9r+q6l+q6uNV9faq2mdq%0A20uqalNVXVZVj59qP2po21RVG3b0iwIAALCyFuvhfHeSByQ5sruPHULmbdtx7DckOWqrtvOT/EB3%0A/1CSf03ykiSpqkMyea7ng4fPvKaq9qiqPZKclOQJSQ5JctywLwAAALu4xQLn4UkuSvK+qvrbqjo+%0AyR6zHri735/kuq3a/r67bx1WP5TkgGH56CRndPc3uvszSTYN5z88yabuvry7b05yRtw7CgAAMBcW%0ADJzdvbG7//9MHoPyh0mOSHKnqvqbqnrOMpz7OUn+dljeP8kVU9uuHNoWav8OVXViVW2sqo2bN29e%0AhvIAAADYGUtOGtQT7+/u/5JJ2HttkkftzEmr6reS3JrkzTtznGndfXJ3H9bdh61bt265DgsAAMAO%0AWuw5nN9hGA577vDaIVX1C0melOSx3d1D81VJDpza7YChLYu0AwAAsAtbsodzOVXVUUl+PcnPdPfX%0ApjadneTYqrpjVR2U5OAkF2ZyD+nBVXVQVe2VycRCZ69kzQAAAOyY7erh3B7DczsflWTfqroyyUsz%0AmZX2jknOr6ok+VB3/1J3X1pVZyb5ZCZDbV/Q3bcNx3lhkvMymbDo1O6+dKyaAQAAWD4LBs6q2nux%0AD3b3TUtsP24bzacssv/LkrxsG+07NYQXAACA1bFYD+elSTpJJfneJF8Zlu+a5Av59nsrAQAA4Nss%0A9liUA7v7vknOSfKz3b1Pd989yTFJ3rVSBQIAADCfZpk06Mju/uZEPd39N0mOHK8kAAAA1oJZJg26%0Auqo2JPnLYf0ZSb44XkkAAACsBbP0cD49k/s1/3Z43TfJtiYEAgAAgG9asoezu7+U5AUrUAsAAABr%0AyJKBs6run+TFSdZP79/djxuvLAAAAObdLPdwnpXJ8zP/Mslt45YDAADAWjFL4Ly9u/909EoAAABY%0AU2aZNOidVXViVa2rqr23vEavDAAAgLk2Sw/nc4f3/z7V1pnMVgsAAADbNMsstQeuRCEAAACsLbP0%0AcKaqHpTkkCR32tLW3W8ZqygAAADm3yyPRfntJI9L8qAk5yV5fJIPJhE4AQAAWNAskwY9Lcmjk1zd%0A3c9K8pAkdxm1Kr7D+g3nrHYJAAAA22WWwPn17r4tya1Vdbck1yT5vnHLAgAAYN7Ncg/nxVW1T5JT%0Ak2xMclOSC0etCgAAgLk3yyy1zxsWT6qq85Ls3d0fGbcsAAAA5t1Ms9Ru0d2bxioEAACAtWWWezgB%0AAABguwmcAAAAjGLJwFlV66tqr2H5x6rq+VW19/ilAQAAMM9m6eF8R5Kuqvsl+YskByd5y6hVAQAA%0AMPdmCZy3d/ctSZ6c5E+7+1eT7D9uWQAAAMy7WQLnrVX11CTPSvKuoe0O45UEAADAWjBL4DwhyaOT%0AvKK7L6+qg5KcPm5ZAAAAzLsln8PZ3Z9I8vyp9c8kedmYRQEAADD/lgycVXVxkt6q+cYkG5P8YXdf%0AN0ZhAAAAzLclA2eSdw/vW2amPTbJHZNcn+QNSX5m+csCAABg3s0SOB/b3YdOrV9cVR/u7odX1SfG%0AKgwAAID5NsukQXtU1cO3rFTVofnWLLW3jlIVAAAAc2+WHs7nJXlTVd0hSSW5OckJVXWXJK8YszgA%0AAADm1yyz1H4oySFVda9h/ctTmz0eBQAAgG2aZZbavZIck2R9kj2rKknS3X8wamUAAADMtVmG1L49%0AyX8k+XCS28YtBwAAgLVilsD5fd39A6NXAgAAwJoyyyy1H6qqQ0avBAAAgDVllh7OH8nk2Zubknwj%0Ak5lqe6tncwIAAMC3mSVwHjN6FQAAAKw5CwbOqrpLd381yeYVrAcAAIA1YrF7OM8a3i9Ncsk23hdV%0AVadW1bVVdclU2z2r6vyq+vTwfo+hvarq1VW1qao+XlWHTn3m+GH/T1fV8TvwHQEAAFgFCwbO7n7C%0A8H5gd9936/cZjv2GJEdt1bYhyXu6++Ak7xnWk+QJSQ4eXicmeW0yCahJXprJfaSHJ3nplpDKt6zf%0AcM5qlwAAAPAdlpyltqr+fpa2rXX3+5Nct1Xz0UlOG5ZPy7fuDz06yRt74kNJ9qmq+yR5fJLzu/u6%0A7r4+yfn5zhALAADALmixezj3SnKnJPtV1d0ymZ02SfZOMksP57bs191XD8vXJNlvWN4/yRVT+105%0AtC3Uvq16T8ykdzT3ve+OlgcAAMByWayH8wWZ3K/5oOF9y+u8JH++syfu7k7SO3ucqeOd3N2Hdfdh%0A69atW67DAgAAsIMWu4fzld19YJLfmLp388DufnB3v2oHz/fFYahshvdrh/arkhw4td8BQ9tC7QAA%0AAOzilryHs7tfVVUPqqonV9XTt7x28HxnJ9ky0+zxSd451f7sYbbaI5LcOAy9PS/J46rqHsNkQY8b%0A2gAAANjFLXgP5xZV9duZBL0HZRL2Hp/kg0nessTnTk/yqCT7VtWVmcw2+/IkZ1bVCUk+l+Tnh93P%0ATfJTSTYl+VqSX0yS7r6uqn4/yUXDfr/X3VtPRAQAAMAuaMnAmeRpSR6a5CPd/axhKOwblvpQdx+3%0AwKbHbmPfzuSe0W0d59Qkp85QJwAAALuQJYfUJvl6d9+W5NZhttprknzfuGUBAAAw72bp4by4qvbJ%0ApJdxY5Kbklw4alUAAADMvSUDZ3c/b1g8qarOS7J3d39k3LIAAACYd7MMqf2m7t6U5Maqeu1I9QAA%0AALBGLBg4q+oHqurcqvpoVf2Pqtqvqt6a5ANJLl+5EgEAAJhHiw2pff3w+uckRyX5aJLTk9yvu7++%0AArUBAAAwxxYLnHfq7tcPy5dW1Qu7+8UrURQAAADzb9HAWVU/mKSG9f+YXu/uj49dHAAAAPNrscC5%0AOclrpta/NLXeSR45VlEAAADMvwUDZ3f/+EoWAgAAwNqyXY9FAQAAgFkJnAAAAIxC4Fzj1m84Z7VL%0AAAAAdlMzBc6qOraqfmtYPrCqHj5uWQAAAMy7JQNnVf1ZkkcneebQ9NUkfz5mUQAAAMy/xR6LssUj%0AuvvQqro4Sbr7uqraa+S6AAAAmHOzDKm9paq+K5Nnb6aq7pXk9lGrAgAAYO7NEjhPSvLXSdZV1e8m%0A+WCSPxq1KgAAAObekkNqu/uNVfXhJD+RpJI8tbsvGb0yAAAA5tqSgbOq1if5dHdfWlU/luSRVfX5%0A7r5p7OIAAACYX7MMqX1Hkq6q+yU5NcnBSd4yalUAAADMvVkC5+3dfUuSJyf5s+7+1ST7j1sWAAAA%0A826WwHlrVT01ybOSvGtou8N4JQEAALAWzBI4n5Pk0Ule0d2XV9VBSU4ftywAAADm3Syz1F5SVS9K%0Act9h/TNJXjZ2YQAAAMy3JXs4q+qJST6R5Pxh/aFV9faxCwMAAGC+zTKk9veS/EiSG5Kkuz+a5P5j%0AFgUAAMD8myVw3tLdN2zV1mMUAwAAwNqx5D2cST5VVT+f5LuGCYN+OcmHxi0LAACAeTdLD+cLkzw8%0Aye1J3p7k5iQvGrMoVsb6DeesdgkAAMAaNssstV9N8hvDCwAAAGayZOCsqvsneXGS9dP7d/fjxisL%0AAACAeTfLPZxnJTklyV8muW3ccgAAAFgrZgmct3f3n45eCQAAAGvKgpMGVdXeVbV3kndW1YlVtW5L%0A29AOAAAAC1qsh/PSTJ63WcP6f5/a1knuO1ZRAAAAzL/FAufPdfeFK1YJAAAAa8piz+H88xWrAgAA%0AgDVnscBZi2wDAACARS02pPagqnrbQhu7+8kj1AMAAMAasVjg3JzkpDFOWlW/muS5mUw+9Ikkv5jk%0APknOSHKvJB9O8qzuvrmq7pjkjUkenuTLSZ7W3Z8doy4AAACWz2KB8yvd/Z7lPmFV7Z/kl5Mc0t1f%0Ar6ozkxyb5KeSvLK7z6iqP09yQpLXDu/Xd/f9q+rYJH+U5GnLXRcAAADLa7F7OK8Y8bx7JrlzVe2Z%0A5LuTXJ3kMUnOGrafluSYYfnoYT3D9sdWlftLAQAAdnELBs7uPnqME3b3VUn+d5LPZxI0b8xkCO0N%0A3X3rsNuVSfYflvfPEH6H7TdmMuz221TViVW1sao2bt68eYzSAQAA2A6L9XCOoqrukUmv5UFJvjfJ%0AXZIctbPH7e6Tu/uw7j5s3bp1O3u43dr6DeesdgkAAMAasOKBM8lPJPlMd2/u7luSvC3JkUn2GYbY%0AJskBSa4alq9KcmCSDNvvnsnkQQAAAOzCZgqcVfU9VXV4VT1iy2snzvn5JEdU1XcP92I+Nsknk7wv%0AyVOGfY5P8s5h+exhPcP293Z378T5AQAAWAGLzVKbJKmqP0jyzCT/kuS2obkzmVV2u3X3BVV1VpKP%0AJLk1ycVJTk5yTpIzqup/Dm2nDB85JcmbqmpTkusymdEWAACAXdySgTPJzyV5QHf/x3KdtLtfmuSl%0AWzVfnuTwbez7H0meulznBgAAYGXMMqT2M0n2GLsQAAAA1pYFezir6pWZDJ39SpKPVNW7k3xjy/bu%0AfvH45QEAADCvFhtSe8nwfmmSv9tqm0l7AAAAWNSCgbO7T0mSqnphd//Z9LaqeuHYhQEAADDfZrmH%0A8znbaDthuQsBAABgbVnsHs6nZfIIkoOq6m1Tm+6W5IaxCwMAAGC+LXYP54VJvpzkgCQnTbV/JZPn%0AZAIAAMCCFruH8zOZPBLl3StXDgAAAGvFgvdwVtU/Du/XV9V1U6/rq+q6lSuRXcn6DeesdgkAAMCc%0AWGxI7aOH931XohAAAADWlgV7OLv79mHxt5M8Msle3X3blteKVAcAAMDcmuWxKF9I8otJPlZV/1RV%0Af1RVTxq5LgAAAObckoGzu1/X3c9O8ogkpyc5Lslbxy4MAACA+bbYPZxJkqr68yQ/mMkjUj6YybM5%0ALxq5LgAAAObcLENq988kmH4xk+G1V3b3LaNWBQAAwNxbsoezu386SarqB5P8ZJL3V1W6e/3ItQEA%0AADDHZhlSe1SSH0/yn5LcO8kHhhcAAAAsaMnAmeSYTALm/+nuz49cDwAAAGvELENqf2klCgEAAGBt%0AmWXSIAAAANhuAifLZv2Gc1a7BAAAYBeyXYGzqu5eVYeMVQwAAABrx5KBs6reU1V7V9U9knw0yZuq%0A6n+NXxoAAADzbJYeznt2901JnpzkL7v74UkeP25ZAAAAzLtZAueeVbUuyVOT/M3I9QAAALBGzBI4%0AX5bkH5N8vrsvrKrvT/KZccsCAABg3s3yHM4zkpwxtX55kqPHLAoAAID5N8ukQfevqvOq6mPD+g9V%0A1UvGLw0AAIB5NsuQ2tcn+d0ktw/rn0jyzNEqAgAAYE2YJXDepbv/actKd3eSW8YrCQAAgLVglsD5%0A5ao6KEknSVUdk+SaUasCAHIt114AABTBSURBVABg7i05aVCSFyY5JcmDqupzSa5OctyoVQEAADD3%0AZpmldlOSx1TV3ZNUd98wflkAAADMuwUDZ1Ud192nV9Uvb9WeJOnuV49cG2vI+g3n5LMvf+JqlwEA%0AAKygxXo47zG8r1uJQgAAAFhbFgyc3f2aYfGV3X3dCtUDAADAGjHLLLUXVdW5VXV8Ve09ekUAAACs%0ACUsGzu6+X5L/meThST5eVe+oqmNHrwwAAIC5NksPZ7r7n7r7l5McmuSmJG8etSoAAADm3pKBs6ru%0AWlXPqKq/SXJhks1JHrEzJ62qfarqrKr6l6r6VFX9aFXds6rOr6pPD+/3GPatqnp1VW2qqo9X1aE7%0Ac24AAABWxiw9nJckOSLJK7r7/t39a919wU6e90+S/F13PyjJQ5J8KsmGJO/p7oOTvGdYT5InJDl4%0AeJ2Y5LU7eW4AAABWwGKPRdni+7v79qq6c1Xdubu/vjMnrKq7J3lkkl9Iku6+OcnNVXV0kkcNu52W%0A5B+S/EaSo5O8sbs7yYeG3tH7dPfVO1MHAAAA45qlh/NBVXVRkk8n2VRVF1TVITtxzoMyGZb7F1V1%0AcVW9vqrukmS/qRB5TZL9huX9k1wx9fkrhzYAAAB2YbMEzpOT/GZ3H9Dd+yf5raFtR+2ZyeRDr+3u%0AhyX5ar41fDZJMvRm9vYctKpOrKqNVbVx8+bNO1EeAAAAy2GWwHm37j5/y0p3vzvJ3XbinFcmuXLq%0APtCzMgmgX6yq+yTJ8H7tsP2qJAdOff6Aoe3bdPfJ3X1Ydx+2bt26nSgPAACA5TBL4PxsVb2kqg4Y%0AXhuSfHZHT9jd1yS5oqoeODQ9Nsknk5yd5Pih7fgk7xyWz07y7GG22iOS3Oj+zbVj/YZzVrsEAABg%0AJLNMGvScJL+f5Nxh/QND2874r0neXFV7Jbk8yS9mEn7PrKoTknwuyc8P+56b5KeSbErytWFfAAAA%0AdnFLBs7u/nKS5y/nSbv7o0kO28amx25j307yguU8PwAAAONbMHBW1dsW+2B3P3n5ywEAAGCtWKyH%0A81GZ3Kt5epIPJ6kVqAcAAIA1YrHAuV+Sxyc5bnidneT07r5sJQoDAABgvi04S21339Ld7+ruZyQ5%0AMsnnk3ywqpb1fk5YiBlsAQBgvi06aVBV3SHJEzLp4XxAktck+ZsVqAsAAIA5t9ikQacmeViS85L8%0A0TCzLAAAAMxksR7OX0hyU5LnJTmx6ptzBlUmTyu557ilAQAAMM8WC5x3WLEqAAAAWHMWDJzdfdtK%0AFgIAAMDasuAstQAAALAzBE4AAABGIXACAAAwigUDZ1VdX1XXbeN1fVVdt5JFwtbWbzhntUsAAACW%0AsNgstfuuWBUAAACsOTPPUltV90xyp6mmL4xVFAAAAPNvyXs4q+qJVfWvSa5McsHw/t6xCwMAAGC+%0AzTJp0MuSHJnksu4+MMnjk3xg1KoAAACYe7MEzlu7e3OS76qq6u7zkxw+cl0AAADMucUmDdrixqq6%0Aa5IPJnljVV2b5OvjlgUAAMC8m6WH85hMAuaLkvxDkquSPGnEmgAAAFgDZgmcL+nu27r7lu4+pbv/%0AOMmLxy4MdpRndAIAwK5hlsB51DbanrjchQAAALC2LHgPZ1U9L8kvJXlAVX1katPdknx47MIAAACY%0Ab4tNGnRmkvck+cMkG6bav9Ld145aFQAAAHNvwcDZ3dcnuT7JU6vqwUl+fNj0gSQCJwAAAIta8h7O%0AqnpBkr9Kct/hdWZVPX/swgAAAJhvszyH83lJDu/uf0+SqvqDJP+U5DVjFgYAAMB8m2WW2kpy89T6%0ALUMbAAAALGixWWr37O5bk7wpyQVV9dfDpp9NctpKFAcAAMD8WqyH88Ik6e5XZDKs9mvD65e6+3+v%0AQG2wrNZvOGe1SwAAgN3KYvdwfnPYbHdfmCGAAgAAwCwWC5zrqurFC23s7j8eoR4AAADWiMUC5x5J%0A7hoTBAEAALADFgucV3f3761YJQAAAKwpi00apGcTAACAHbZY4HzsilUBq8wMtgAAsPwWDJzdfd1K%0AFgIAAMDaslgPJwAAAOwwgRMAAIBRCJwAAACMYtUCZ1XtUVUXV9W7hvWDquqCqtpUVW+tqr2G9jsO%0A65uG7etXq2Z2TyYUAgCAHbOaPZy/kuRTU+t/lOSV3X3/JNcnOWFoPyHJ9UP7K4f9AAAA2MWtSuCs%0AqgOSPDHJ64f1SvKYJGcNu5yW5Jhh+ehhPcP2xw77AwAAsAtbrR7OVyX59SS3D+v3SnJDd986rF+Z%0AZP9hef8kVyTJsP3GYX8AAAB2YSseOKvqSUmu7e4PL/NxT6yqjVW1cfPmzct5aAAAAHbAavRwHpnk%0AZ6rqs0nOyGQo7Z8k2aeq9hz2OSDJVcPyVUkOTJJh+92TfHnrg3b3yd19WHcftm7dunG/AQAAAEta%0A8cDZ3S/p7gO6e32SY5O8t7ufkeR9SZ4y7HZ8kncOy2cP6xm2v7e7ewVLhgWZwRYAABa2Kz2H8zeS%0AvLiqNmVyj+YpQ/spSe41tL84yYZVqg8AAIDtsOfSu4ynu/8hyT8My5cnOXwb+/xHkqeuaGEAAADs%0AtF2phxMAAIA1ROAEAABgFAInjGD9hnNMKAQAwG5P4AQAAGAUAicAAACjEDgBAAAYhcAJAADAKARO%0AWGEmEwIAYHchcAIAADAKgRMAAIBRCJwAAACMQuCEXYj7OwEAWEsETgAAAEYhcAIAADAKgRMAAIBR%0ACJwAAACMQuCEOWFCIQAA5o3ACXNu/YZzhFEAAHZJAicAAACjEDgBAAAYhcAJAADAKAROWMPc2wkA%0AwGoSOAEAABiFwAkAAMAoBE7YTRluCwDA2AROAAAARiFwAgAAMAqBEwAAgFEInAAAAIxC4AS+gwmF%0AAABYDgInAAAAoxA4AQAAGIXACQAAwCgETgAAAEYhcALbxYRCAADMSuAEAABgFAInsCz0fAIAsDWB%0AEwAAgFEInAAAAIxC4ARGZ7gtAMDuacUDZ1UdWFXvq6pPVtWlVfUrQ/s9q+r8qvr08H6Pob2q6tVV%0AtamqPl5Vh650zQAAAGy/1ejhvDXJr3X3IUmOSPKCqjokyYYk7+nug5O8Z1hPkickOXh4nZjktStf%0AMjAWvZ8AAGvXigfO7r66uz8yLH8lyaeS7J/k6CSnDbudluSYYfnoJG/siQ8l2aeq7rPCZQMAALCd%0AVvUezqpan+RhSS5Isl93Xz1suibJfsPy/kmumPrYlUMbAAAAu7BVC5xVddckf53kRd190/S27u4k%0AvZ3HO7GqNlbVxs2bNy9jpcBqMdwWAGC+rUrgrKo7ZBI239zdbxuav7hlqOzwfu3QflWSA6c+fsDQ%0A9m26++TuPqy7D1u3bt14xQMAADCT1ZiltpKckuRT3f3HU5vOTnL8sHx8kndOtT97mK32iCQ3Tg29%0ABXZDej4BAObDnqtwziOTPCvJJ6rqo0PbbyZ5eZIzq+qEJJ9L8vPDtnOT/FSSTUm+luQXV7ZcAAAA%0AdsSKB87u/mCSWmDzY7exfyd5wahFAWvG+g3n5LMvf+JqlwEAQFZ5lloAAADWLoET2G249xMAYGUJ%0AnAAAAIxC4AQAAGAUAidADLcFABiDwAkAAMAoBE4AAABGIXACAAAwCoETYBHu7QQA2HECJwAAAKMQ%0AOAF2kN5PAIDFCZwAAACMQuAEGMFivZ96RgGA3YXACQAAwCgEToBdxPoN5+j9BADWFIETYA4IogDA%0APBI4AeacMAoA7KoETgAAAEYhcAKsYXo/AYDVJHAC7IZMUAQArASBEwAAgFEInAB8Gz2fAMByETgB%0AmJkwCgBsD4ETgGUhjAIAWxM4ARidMAoAuyeBE4BVI4gCwNomcAKwSxJGAWD+CZwAzB1hFADmg8AJ%0AAADAKAROANYUvZ8AsOsQOAHYLSwWRIVUABiHwAkAixBUAWDHCZwAsMwEUQCYEDgBYAXpMQVgdyJw%0AAgAAMAqBEwDmgN5PAOaRwAkAc2z9hnMWDKOG7wKw2gROAODbLBZgBVUAtofACQDstB3tTdULC7C2%0ACZwAwFxZyXAr9ALsnLkJnFV1VFVdVlWbqmrDatcDAOzeVjLcCr7AvJqLwFlVeyQ5KckTkhyS5Liq%0AOmR1qwIAWH07Gm6XO/i69xfYlrkInEkOT7Kpuy/v7puTnJHk6FWuCQCAnbCrDI+eh3PBvJqXwLl/%0Akium1q8c2gAAYM3bFYI07Ijq7tWuYUlV9ZQkR3X3c4f1ZyX5ke5+4dQ+JyY5cVh9YJLLVrzQ2eyb%0A5EurXQS7JNcGC3FtsBjXBwtxbbAQ1wYL2dFr4/u6e922Nuy5c/WsmKuSHDi1fsDQ9k3dfXKSk1ey%0AqB1RVRu7+7DVroNdj2uDhbg2WIzrg4W4NliIa4OFjHFtzMuQ2ouSHFxVB1XVXkmOTXL2KtcEAADA%0AIuaih7O7b62qFyY5L8keSU7t7ktXuSwAAAAWMReBM0m6+9wk5652Hctglx/2y6pxbbAQ1waLcX2w%0AENcGC3FtsJBlvzbmYtIgAAAA5s+83MMJAADAnBE4V0hVHVVVl1XVpqrasNr1sPKq6tSquraqLplq%0Au2dVnV9Vnx7e7zG0V1W9erhePl5Vh65e5Yytqg6sqvdV1Ser6tKq+pWh3fWxm6uqO1XVhVX1seHa%0A+N2h/aCqumC4Bt46TKiXqrrjsL5p2L5+NetnfFW1R1VdXFXvGtZdG6SqPltVn6iqj1bVxqHNvykk%0ASapqn6o6q6r+pao+VVU/Oub1IXCugKraI8lJSZ6Q5JAkx1XVIatbFavgDUmO2qptQ5L3dPfBSd4z%0ArCeTa+Xg4XVikteuUI2sjluT/Fp3H5LkiCQvGP4b4frgG0ke090PSfLQJEdV1RFJ/ijJK7v7/kmu%0AT3LCsP8JSa4f2l857Mfa9itJPjW17tpgi0d390OnHnHh3xS2+JMkf9fdD0rykEz+GzLa9SFwrozD%0Ak2zq7su7++YkZyQ5epVrYoV19/uTXLdV89FJThuWT0tyzFT7G3viQ0n2qar7rEylrLTuvrq7PzIs%0AfyWT//DvH9fHbm/4jf99WL3D8Ookj0ly1tC+9bWx5Zo5K8ljq6pWqFxWWFUdkOSJSV4/rFdcGyzM%0Avymkqu6e5JFJTkmS7r65u2/IiNeHwLky9k9yxdT6lUMb7NfdVw/L1yTZb1h2zeymhmFuD0tyQVwf%0A5JtDJj+a5Nok5yf5tyQ3dPetwy7Tv/83r41h+41J7rWyFbOCXpXk15PcPqzfK64NJjrJ31fVh6vq%0AxKHNvykkyUFJNif5i2E4/uur6i4Z8foQOGEX0ZMpo00bvRurqrsm+eskL+rum6a3uT52X919W3c/%0ANMkBmYyYedAql8QuoKqelOTa7v7watfCLunHuvvQTIZDvqCqHjm90b8pu7U9kxya5LXd/bAkX823%0Ahs8mWf7rQ+BcGVclOXBq/YChDb64ZVjC8H7t0O6a2c1U1R0yCZtv7u63Dc2uD75pGPL0viQ/msmQ%0Api3P0p7+/b95bQzb757kyytcKivjyCQ/U1WfzeRWncdkcl+Wa4N091XD+7VJ3p7J/1nl3xSSSQ/l%0Ald19wbB+ViYBdLTrQ+BcGRclOXiYOW6vJMcmOXuVa2LXcHaS44fl45O8c6r92cPMYEckuXFqmANr%0AzHAf1SlJPtXdfzy1yfWxm6uqdVW1z7B85yQ/mck9vu9L8pRht62vjS3XzFOSvLc9cHtN6u6XdPcB%0A3b0+k/9d8d7ufkZcG7u9qrpLVd1ty3KSxyW5JP+vvfsJ0aoK4zj+/TFmBv5X2oRWMuCuxAg3Bla0%0ACaE/CxGKQDBsE20qIgijkIyigqI20iIpSYwsa5GECSLVWGoqYQpCRaAhWv5JrORp8V5pGsaZd7I7%0AI/b9wMDc8577nPMOl7nzzHPOfb2nCKiqw8CPSeY2TbcD39Li9RF/14yOJHfS2WvRA7xZVavGeEoa%0AZUnWAYuAmcARYCWwEVgPzAa+B5ZU1bEmAXmNzlNtfwOWVdVXYzFvtS/JQmAbsJe/92I9SWcfp9fH%0A/1iSG+g8vKGHzj+J11fVM0nm0KlqTQd2AfdX1dkkE4C1dPYBHwOWVtWhsZm9RkuSRcCjVbXYa0PN%0ANfB+czgOeKeqViWZgfcUAUnm0XnY2HjgELCM5h5DC9eHCackSZIkqRUuqZUkSZIktcKEU5IkSZLU%0AChNOSZIkSVIrTDglSZIkSa0w4ZQkSZIktcKEU5IkIMmMJLubr8NJfup3PH6Q/tOTPNRF3HFJfrlA%0A+7km/r4kHyaZPEysf4yZZFaSd7t9j5IkjTY/FkWSpAGSPA2cqqoXh+jTC2yoqnnDxBoHHK2qqUO1%0AJ3kb2FNVz1/smJIkXSqscEqSNIwkjzdVyH1JHm6aVwNzmwrl6iSTk2xJsjPJniSLRzjM58A1zXgX%0AijVwzN4ku5tzlifZkOSTJAeTPNdv/iuSHEjyZZI1SV5p2pc27+mbJJ9dzM9IkqTBjBvrCUiSdClL%0AsgC4D7iZzn2zL8lW4Amg93y1MckVwN1VdSLJ1cB24KMux+gBbgNeb5rOXCDWwDF7B4S6EbgJ+AM4%0AkORVoKc5bz5wGtgK9DX9VwKLqupIkqlIkvQfs8IpSdLQFgLvVdWZqjoJbARuGaRfgNVJ9gCbgVlJ%0AZg4Te1JToTwCTAPOVxn/TSyAT6vqRFWdAfYDs4EFwJaqOl5VvwMb+vXfDryVZDn+TSBJaoE3F0mS%0A/hsPAFOA+U0F8igwYZhzTjZ9rwWuBFZcRCyAs/2+P8fwK5kepFPlvA7YmWRaF2NIktQ1E05Jkoa2%0ADbgnyVVJJgJ3NW0ngUn9+k0Bfq6qP5PcQbMfsxtVdRp4BHisWV57oVgDx+xGH3BrkqnNst97+702%0Ap6q+AJ4Cjo9kzpIkdcM9nJIkDaGq+pKsA3Y0TW9U1V6AJF8n2Qt8DLwEbGqO+4CDIxxnR5L9wBJg%0A7WCxmr2W/cdc00XcH5K80Mz/GPAd8Gvz8stJrqezhHdzVe0byZwlSRqOH4siSdJlLsnEqjrVVDg/%0AoJM0bxrreUmSLn8uqZUk6fL3bJJdwB46Fc6unp4rSdLFssIpSZIkSWqFFU5JkiRJUitMOCVJkiRJ%0ArTDhlCRJkiS1woRTkiRJktQKE05JkiRJUitMOCVJkiRJrfgLuR7WYsHAxsY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he-IL"/>
          </a:p>
        </p:txBody>
      </p:sp>
      <p:sp>
        <p:nvSpPr>
          <p:cNvPr id="7" name="מלבן 6"/>
          <p:cNvSpPr/>
          <p:nvPr/>
        </p:nvSpPr>
        <p:spPr>
          <a:xfrm>
            <a:off x="155575" y="2579078"/>
            <a:ext cx="1043355" cy="4149969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מלבן 11"/>
          <p:cNvSpPr/>
          <p:nvPr/>
        </p:nvSpPr>
        <p:spPr>
          <a:xfrm>
            <a:off x="1198930" y="5498123"/>
            <a:ext cx="4983875" cy="1230924"/>
          </a:xfrm>
          <a:prstGeom prst="rect">
            <a:avLst/>
          </a:prstGeom>
          <a:solidFill>
            <a:srgbClr val="00B0F0">
              <a:alpha val="3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מלבן 8"/>
          <p:cNvSpPr/>
          <p:nvPr/>
        </p:nvSpPr>
        <p:spPr>
          <a:xfrm>
            <a:off x="6509483" y="2643555"/>
            <a:ext cx="1043355" cy="4149969"/>
          </a:xfrm>
          <a:prstGeom prst="rect">
            <a:avLst/>
          </a:prstGeom>
          <a:solidFill>
            <a:schemeClr val="accent1">
              <a:alpha val="31000"/>
            </a:scheme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מלבן 9"/>
          <p:cNvSpPr/>
          <p:nvPr/>
        </p:nvSpPr>
        <p:spPr>
          <a:xfrm>
            <a:off x="7552839" y="5483469"/>
            <a:ext cx="4299610" cy="1230924"/>
          </a:xfrm>
          <a:prstGeom prst="rect">
            <a:avLst/>
          </a:prstGeom>
          <a:solidFill>
            <a:srgbClr val="00B0F0">
              <a:alpha val="31000"/>
            </a:srgbClr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1325209" y="2412722"/>
            <a:ext cx="327018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Ratings per MOVIE</a:t>
            </a:r>
            <a:endParaRPr lang="he-IL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7763554" y="2410490"/>
            <a:ext cx="2603497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/>
              <a:t>Ratings per USER</a:t>
            </a:r>
            <a:endParaRPr lang="he-IL" sz="2400" b="1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3938" y="3204098"/>
            <a:ext cx="1826133" cy="1826133"/>
          </a:xfrm>
          <a:prstGeom prst="rect">
            <a:avLst/>
          </a:prstGeom>
        </p:spPr>
      </p:pic>
      <p:pic>
        <p:nvPicPr>
          <p:cNvPr id="14" name="תמונה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144" y="3279500"/>
            <a:ext cx="2357887" cy="175073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49868" y="2641322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Ratings</a:t>
            </a:r>
            <a:endParaRPr lang="he-IL" sz="12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06982" y="2645762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Ratings</a:t>
            </a:r>
            <a:endParaRPr lang="he-IL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450412" y="6230669"/>
            <a:ext cx="848355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Movies</a:t>
            </a:r>
            <a:endParaRPr lang="he-IL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11014784" y="6218087"/>
            <a:ext cx="635287" cy="2769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sz="1200" b="1" dirty="0"/>
              <a:t>Users</a:t>
            </a:r>
            <a:endParaRPr lang="he-IL" sz="1200" b="1" dirty="0"/>
          </a:p>
        </p:txBody>
      </p:sp>
    </p:spTree>
    <p:extLst>
      <p:ext uri="{BB962C8B-B14F-4D97-AF65-F5344CB8AC3E}">
        <p14:creationId xmlns:p14="http://schemas.microsoft.com/office/powerpoint/2010/main" val="300835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3097</TotalTime>
  <Words>1144</Words>
  <Application>Microsoft Office PowerPoint</Application>
  <PresentationFormat>מסך רחב</PresentationFormat>
  <Paragraphs>326</Paragraphs>
  <Slides>39</Slides>
  <Notes>25</Notes>
  <HiddenSlides>16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39</vt:i4>
      </vt:variant>
    </vt:vector>
  </HeadingPairs>
  <TitlesOfParts>
    <vt:vector size="45" baseType="lpstr">
      <vt:lpstr>Arial</vt:lpstr>
      <vt:lpstr>Calibri</vt:lpstr>
      <vt:lpstr>Century Gothic</vt:lpstr>
      <vt:lpstr>Comic Sans MS</vt:lpstr>
      <vt:lpstr>Wingdings 3</vt:lpstr>
      <vt:lpstr>Ion Boardroom</vt:lpstr>
      <vt:lpstr>מצגת של PowerPoint‏</vt:lpstr>
      <vt:lpstr>מצגת של PowerPoint‏</vt:lpstr>
      <vt:lpstr>Overview – Dataset &amp; Goal (1)</vt:lpstr>
      <vt:lpstr>מצגת של PowerPoint‏</vt:lpstr>
      <vt:lpstr>Overview – Goal</vt:lpstr>
      <vt:lpstr>Preparation and preprocessing  Filtering &amp; Cleaning</vt:lpstr>
      <vt:lpstr>Preparation and preprocessing  Extracting Valuable Data (1)</vt:lpstr>
      <vt:lpstr>מצגת של PowerPoint‏</vt:lpstr>
      <vt:lpstr>Preparation and preprocessing  Extracting Valuable Data (2)</vt:lpstr>
      <vt:lpstr>Preparation and preprocessing  Extracting Valuable Data (3)</vt:lpstr>
      <vt:lpstr>Preparation and preprocessing  Extracting Valuable Data (4)</vt:lpstr>
      <vt:lpstr>Preparation and preprocessing  Extracting Valuable Data (5)</vt:lpstr>
      <vt:lpstr>Preparation and preprocessing  Extracting Valuable Data (6)</vt:lpstr>
      <vt:lpstr>Preparation and preprocessing  Extracting Valuable Data (7)</vt:lpstr>
      <vt:lpstr>Preparation and preprocessing  Extracting Valuable Data (8)</vt:lpstr>
      <vt:lpstr>Preparation and preprocessing  Extracting Valuable Data (9)</vt:lpstr>
      <vt:lpstr>“Plan of Attack”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Challenges </vt:lpstr>
      <vt:lpstr>Thank You</vt:lpstr>
      <vt:lpstr>Slides for Part 2</vt:lpstr>
      <vt:lpstr>Preparation and preprocessing  Exploratory ‘Valuable Data’ Analysis (1)</vt:lpstr>
      <vt:lpstr>Preparation and preprocessing  Exploratory ‘Valuable Data’ Analysis (2)</vt:lpstr>
      <vt:lpstr>Preparation and preprocessing  Exploratory ‘Valuable Data’ Analysis (3)</vt:lpstr>
      <vt:lpstr>DRAFTS</vt:lpstr>
      <vt:lpstr>Next Steps </vt:lpstr>
      <vt:lpstr>Preparation and preprocessing  Extracting Valuable Data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>israel railways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MAYA SAGHIV</dc:creator>
  <cp:lastModifiedBy>MAYA SAGHIV</cp:lastModifiedBy>
  <cp:revision>225</cp:revision>
  <dcterms:created xsi:type="dcterms:W3CDTF">2019-12-26T11:56:59Z</dcterms:created>
  <dcterms:modified xsi:type="dcterms:W3CDTF">2020-01-19T10:17:46Z</dcterms:modified>
</cp:coreProperties>
</file>